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09" r:id="rId4"/>
    <p:sldMasterId id="214748371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</p:sldIdLst>
  <p:sldSz cy="5143500" cx="9144000"/>
  <p:notesSz cx="6858000" cy="9144000"/>
  <p:embeddedFontLst>
    <p:embeddedFont>
      <p:font typeface="Montserrat"/>
      <p:regular r:id="rId15"/>
      <p:bold r:id="rId16"/>
      <p:italic r:id="rId17"/>
      <p:boldItalic r:id="rId18"/>
    </p:embeddedFont>
    <p:embeddedFont>
      <p:font typeface="Lato"/>
      <p:regular r:id="rId19"/>
      <p:bold r:id="rId20"/>
      <p:italic r:id="rId21"/>
      <p:boldItalic r:id="rId22"/>
    </p:embeddedFont>
    <p:embeddedFont>
      <p:font typeface="Quattrocento Sans"/>
      <p:regular r:id="rId23"/>
      <p:bold r:id="rId24"/>
      <p:italic r:id="rId25"/>
      <p:boldItalic r:id="rId26"/>
    </p:embeddedFont>
    <p:embeddedFont>
      <p:font typeface="Lexend"/>
      <p:regular r:id="rId27"/>
      <p:bold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bold.fntdata"/><Relationship Id="rId22" Type="http://schemas.openxmlformats.org/officeDocument/2006/relationships/font" Target="fonts/Lato-boldItalic.fntdata"/><Relationship Id="rId21" Type="http://schemas.openxmlformats.org/officeDocument/2006/relationships/font" Target="fonts/Lato-italic.fntdata"/><Relationship Id="rId24" Type="http://schemas.openxmlformats.org/officeDocument/2006/relationships/font" Target="fonts/QuattrocentoSans-bold.fntdata"/><Relationship Id="rId23" Type="http://schemas.openxmlformats.org/officeDocument/2006/relationships/font" Target="fonts/QuattrocentoSans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QuattrocentoSans-boldItalic.fntdata"/><Relationship Id="rId25" Type="http://schemas.openxmlformats.org/officeDocument/2006/relationships/font" Target="fonts/QuattrocentoSans-italic.fntdata"/><Relationship Id="rId28" Type="http://schemas.openxmlformats.org/officeDocument/2006/relationships/font" Target="fonts/Lexend-bold.fntdata"/><Relationship Id="rId27" Type="http://schemas.openxmlformats.org/officeDocument/2006/relationships/font" Target="fonts/Lexend-regular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font" Target="fonts/Montserrat-regular.fntdata"/><Relationship Id="rId14" Type="http://schemas.openxmlformats.org/officeDocument/2006/relationships/slide" Target="slides/slide8.xml"/><Relationship Id="rId17" Type="http://schemas.openxmlformats.org/officeDocument/2006/relationships/font" Target="fonts/Montserrat-italic.fntdata"/><Relationship Id="rId16" Type="http://schemas.openxmlformats.org/officeDocument/2006/relationships/font" Target="fonts/Montserrat-bold.fntdata"/><Relationship Id="rId19" Type="http://schemas.openxmlformats.org/officeDocument/2006/relationships/font" Target="fonts/Lato-regular.fntdata"/><Relationship Id="rId18" Type="http://schemas.openxmlformats.org/officeDocument/2006/relationships/font" Target="fonts/Montserrat-bold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e91c772c00_0_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g2e91c772c00_0_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302a671fa72_0_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g302a671fa72_0_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302a671fa72_0_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Google Shape;450;g302a671fa72_0_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302a671fa72_0_2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g302a671fa72_0_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302a671fa72_0_3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g302a671fa72_0_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302a671fa72_0_3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g302a671fa72_0_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302a671fa72_0_4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Google Shape;480;g302a671fa72_0_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302a671fa72_0_5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9" name="Google Shape;489;g302a671fa72_0_5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4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4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8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8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.png"/><Relationship Id="rId3" Type="http://schemas.openxmlformats.org/officeDocument/2006/relationships/image" Target="../media/image20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Relationship Id="rId3" Type="http://schemas.openxmlformats.org/officeDocument/2006/relationships/image" Target="../media/image18.png"/><Relationship Id="rId4" Type="http://schemas.openxmlformats.org/officeDocument/2006/relationships/image" Target="../media/image20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0.png"/><Relationship Id="rId3" Type="http://schemas.openxmlformats.org/officeDocument/2006/relationships/image" Target="../media/image21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Relationship Id="rId3" Type="http://schemas.openxmlformats.org/officeDocument/2006/relationships/image" Target="../media/image22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5.png"/><Relationship Id="rId3" Type="http://schemas.openxmlformats.org/officeDocument/2006/relationships/image" Target="../media/image21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Relationship Id="rId3" Type="http://schemas.openxmlformats.org/officeDocument/2006/relationships/image" Target="../media/image23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6.png"/><Relationship Id="rId3" Type="http://schemas.openxmlformats.org/officeDocument/2006/relationships/image" Target="../media/image4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6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8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7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0.png"/><Relationship Id="rId3" Type="http://schemas.openxmlformats.org/officeDocument/2006/relationships/image" Target="../media/image18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6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2.pn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1.png"/><Relationship Id="rId3" Type="http://schemas.openxmlformats.org/officeDocument/2006/relationships/image" Target="../media/image27.pn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3.png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6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ck and light turquoise title slide header 1" showMasterSp="0">
  <p:cSld name="Black and light turquoise title slide header 1">
    <p:bg>
      <p:bgPr>
        <a:gradFill>
          <a:gsLst>
            <a:gs pos="0">
              <a:srgbClr val="3176EE"/>
            </a:gs>
            <a:gs pos="100000">
              <a:srgbClr val="113D8A"/>
            </a:gs>
          </a:gsLst>
          <a:lin ang="5400012" scaled="0"/>
        </a:grad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3"/>
          <p:cNvSpPr txBox="1"/>
          <p:nvPr>
            <p:ph type="title"/>
          </p:nvPr>
        </p:nvSpPr>
        <p:spPr>
          <a:xfrm>
            <a:off x="305754" y="3600450"/>
            <a:ext cx="8286900" cy="62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Quattrocento Sans"/>
              <a:buNone/>
              <a:defRPr b="0" i="0" sz="3600" u="none" cap="none" strike="noStrike">
                <a:solidFill>
                  <a:schemeClr val="accen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pic>
        <p:nvPicPr>
          <p:cNvPr id="132" name="Google Shape;132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5750" y="428775"/>
            <a:ext cx="1433149" cy="1433149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13"/>
          <p:cNvSpPr/>
          <p:nvPr/>
        </p:nvSpPr>
        <p:spPr>
          <a:xfrm>
            <a:off x="41" y="4714800"/>
            <a:ext cx="9144000" cy="428700"/>
          </a:xfrm>
          <a:prstGeom prst="rect">
            <a:avLst/>
          </a:prstGeom>
          <a:solidFill>
            <a:srgbClr val="000319">
              <a:alpha val="67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4" name="Google Shape;134;p13"/>
          <p:cNvPicPr preferRelativeResize="0"/>
          <p:nvPr/>
        </p:nvPicPr>
        <p:blipFill rotWithShape="1">
          <a:blip r:embed="rId3">
            <a:alphaModFix/>
          </a:blip>
          <a:srcRect b="0" l="12476" r="12318" t="0"/>
          <a:stretch/>
        </p:blipFill>
        <p:spPr>
          <a:xfrm>
            <a:off x="8195182" y="4714756"/>
            <a:ext cx="948823" cy="428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>
        <p15:guide id="1" pos="4958">
          <p15:clr>
            <a:srgbClr val="E46962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ue title slide header 1" showMasterSp="0">
  <p:cSld name="Blue title slide header 1">
    <p:bg>
      <p:bgPr>
        <a:gradFill>
          <a:gsLst>
            <a:gs pos="0">
              <a:srgbClr val="3176EE"/>
            </a:gs>
            <a:gs pos="100000">
              <a:srgbClr val="113D8A"/>
            </a:gs>
          </a:gsLst>
          <a:lin ang="5400012" scaled="0"/>
        </a:gra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4"/>
          <p:cNvSpPr txBox="1"/>
          <p:nvPr>
            <p:ph type="title"/>
          </p:nvPr>
        </p:nvSpPr>
        <p:spPr>
          <a:xfrm>
            <a:off x="305754" y="3600450"/>
            <a:ext cx="8286900" cy="62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attrocento Sans"/>
              <a:buNone/>
              <a:defRPr b="0" i="0" sz="36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pic>
        <p:nvPicPr>
          <p:cNvPr id="137" name="Google Shape;137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5750" y="428775"/>
            <a:ext cx="1433149" cy="1433149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4"/>
          <p:cNvSpPr/>
          <p:nvPr/>
        </p:nvSpPr>
        <p:spPr>
          <a:xfrm>
            <a:off x="41" y="4714800"/>
            <a:ext cx="9144000" cy="428700"/>
          </a:xfrm>
          <a:prstGeom prst="rect">
            <a:avLst/>
          </a:prstGeom>
          <a:solidFill>
            <a:srgbClr val="000319">
              <a:alpha val="67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9" name="Google Shape;139;p14"/>
          <p:cNvPicPr preferRelativeResize="0"/>
          <p:nvPr/>
        </p:nvPicPr>
        <p:blipFill rotWithShape="1">
          <a:blip r:embed="rId3">
            <a:alphaModFix/>
          </a:blip>
          <a:srcRect b="0" l="12476" r="12318" t="0"/>
          <a:stretch/>
        </p:blipFill>
        <p:spPr>
          <a:xfrm>
            <a:off x="8195182" y="4714756"/>
            <a:ext cx="948823" cy="428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objectives">
  <p:cSld name="Learning objectives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5"/>
          <p:cNvSpPr txBox="1"/>
          <p:nvPr>
            <p:ph type="title"/>
          </p:nvPr>
        </p:nvSpPr>
        <p:spPr>
          <a:xfrm>
            <a:off x="1099444" y="342900"/>
            <a:ext cx="65151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Quattrocento Sans"/>
              <a:buNone/>
              <a:defRPr b="0" i="0" sz="3200" u="none" cap="none" strike="noStrik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42" name="Google Shape;142;p15"/>
          <p:cNvSpPr txBox="1"/>
          <p:nvPr>
            <p:ph idx="1" type="body"/>
          </p:nvPr>
        </p:nvSpPr>
        <p:spPr>
          <a:xfrm>
            <a:off x="377190" y="1372619"/>
            <a:ext cx="8401200" cy="395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marR="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626262"/>
              </a:buClr>
              <a:buSzPts val="4200"/>
              <a:buFont typeface="Arial"/>
              <a:buNone/>
              <a:defRPr b="0" i="0" sz="2400" u="none" cap="none" strike="noStrike">
                <a:solidFill>
                  <a:srgbClr val="62626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pic>
        <p:nvPicPr>
          <p:cNvPr id="143" name="Google Shape;143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56447" y="428625"/>
            <a:ext cx="514352" cy="514352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15"/>
          <p:cNvSpPr txBox="1"/>
          <p:nvPr>
            <p:ph idx="2" type="body"/>
          </p:nvPr>
        </p:nvSpPr>
        <p:spPr>
          <a:xfrm>
            <a:off x="377254" y="2112191"/>
            <a:ext cx="8401200" cy="26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0">
            <a:normAutofit/>
          </a:bodyPr>
          <a:lstStyle>
            <a:lvl1pPr indent="-431800" lvl="0" marL="457200" marR="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626262"/>
              </a:buClr>
              <a:buSzPts val="3200"/>
              <a:buFont typeface="Arial"/>
              <a:buChar char="•"/>
              <a:defRPr b="0" i="0" sz="2400" u="none" cap="none" strike="noStrike">
                <a:solidFill>
                  <a:srgbClr val="62626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 showMasterSp="0">
  <p:cSld name="1_Custom Layout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219702"/>
            <a:ext cx="9144001" cy="7582905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16"/>
          <p:cNvSpPr txBox="1"/>
          <p:nvPr>
            <p:ph type="title"/>
          </p:nvPr>
        </p:nvSpPr>
        <p:spPr>
          <a:xfrm>
            <a:off x="375987" y="-658048"/>
            <a:ext cx="7583100" cy="520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Quattrocento Sans"/>
              <a:buNone/>
              <a:defRPr b="0" i="0" sz="32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48" name="Google Shape;148;p16"/>
          <p:cNvSpPr txBox="1"/>
          <p:nvPr>
            <p:ph idx="1" type="body"/>
          </p:nvPr>
        </p:nvSpPr>
        <p:spPr>
          <a:xfrm>
            <a:off x="375987" y="2051447"/>
            <a:ext cx="4017000" cy="52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Arial"/>
              <a:buNone/>
              <a:defRPr b="0" i="0" sz="41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149" name="Google Shape;149;p16"/>
          <p:cNvSpPr txBox="1"/>
          <p:nvPr>
            <p:ph idx="2" type="body"/>
          </p:nvPr>
        </p:nvSpPr>
        <p:spPr>
          <a:xfrm>
            <a:off x="4750680" y="2051447"/>
            <a:ext cx="4017000" cy="52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Arial"/>
              <a:buNone/>
              <a:defRPr b="0" i="0" sz="41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150" name="Google Shape;150;p16"/>
          <p:cNvSpPr txBox="1"/>
          <p:nvPr>
            <p:ph idx="3" type="body"/>
          </p:nvPr>
        </p:nvSpPr>
        <p:spPr>
          <a:xfrm>
            <a:off x="376491" y="2917372"/>
            <a:ext cx="4016100" cy="52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Arial"/>
              <a:buNone/>
              <a:defRPr b="0" i="0" sz="41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151" name="Google Shape;151;p16"/>
          <p:cNvSpPr txBox="1"/>
          <p:nvPr>
            <p:ph idx="4" type="body"/>
          </p:nvPr>
        </p:nvSpPr>
        <p:spPr>
          <a:xfrm>
            <a:off x="4750754" y="2921450"/>
            <a:ext cx="4016100" cy="52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Arial"/>
              <a:buNone/>
              <a:defRPr b="0" i="0" sz="41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152" name="Google Shape;152;p16"/>
          <p:cNvSpPr txBox="1"/>
          <p:nvPr>
            <p:ph idx="5" type="body"/>
          </p:nvPr>
        </p:nvSpPr>
        <p:spPr>
          <a:xfrm>
            <a:off x="376060" y="3783296"/>
            <a:ext cx="4016100" cy="52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Arial"/>
              <a:buNone/>
              <a:defRPr b="0" i="0" sz="41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153" name="Google Shape;153;p16"/>
          <p:cNvSpPr txBox="1"/>
          <p:nvPr>
            <p:ph idx="6" type="body"/>
          </p:nvPr>
        </p:nvSpPr>
        <p:spPr>
          <a:xfrm>
            <a:off x="4750754" y="3791452"/>
            <a:ext cx="4016100" cy="52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Arial"/>
              <a:buNone/>
              <a:defRPr b="0" i="0" sz="41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de brackets title">
  <p:cSld name="Code brackets title"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7"/>
          <p:cNvSpPr txBox="1"/>
          <p:nvPr>
            <p:ph type="title"/>
          </p:nvPr>
        </p:nvSpPr>
        <p:spPr>
          <a:xfrm>
            <a:off x="734181" y="342900"/>
            <a:ext cx="65151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Quattrocento Sans"/>
              <a:buNone/>
              <a:defRPr b="0" i="0" sz="3200" u="none" cap="none" strike="noStrik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pic>
        <p:nvPicPr>
          <p:cNvPr id="156" name="Google Shape;156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7190" y="342900"/>
            <a:ext cx="232833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7350065" y="329715"/>
            <a:ext cx="232833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7190" y="342900"/>
            <a:ext cx="232833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7350065" y="329715"/>
            <a:ext cx="232833" cy="68580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17"/>
          <p:cNvSpPr txBox="1"/>
          <p:nvPr>
            <p:ph idx="1" type="body"/>
          </p:nvPr>
        </p:nvSpPr>
        <p:spPr>
          <a:xfrm>
            <a:off x="377190" y="1371600"/>
            <a:ext cx="8401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463550" lvl="0" marL="457200" marR="0" rtl="0" algn="l">
              <a:lnSpc>
                <a:spcPct val="125000"/>
              </a:lnSpc>
              <a:spcBef>
                <a:spcPts val="1100"/>
              </a:spcBef>
              <a:spcAft>
                <a:spcPts val="0"/>
              </a:spcAft>
              <a:buClr>
                <a:srgbClr val="626262"/>
              </a:buClr>
              <a:buSzPts val="3700"/>
              <a:buFont typeface="Arial"/>
              <a:buChar char="•"/>
              <a:defRPr b="0" i="0" sz="2100" u="none" cap="none" strike="noStrike">
                <a:solidFill>
                  <a:srgbClr val="62626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463550" lvl="1" marL="914400" marR="0" rtl="0" algn="l">
              <a:lnSpc>
                <a:spcPct val="125000"/>
              </a:lnSpc>
              <a:spcBef>
                <a:spcPts val="1100"/>
              </a:spcBef>
              <a:spcAft>
                <a:spcPts val="0"/>
              </a:spcAft>
              <a:buClr>
                <a:srgbClr val="626262"/>
              </a:buClr>
              <a:buSzPts val="3700"/>
              <a:buFont typeface="Arial"/>
              <a:buChar char="•"/>
              <a:defRPr b="0" i="0" sz="2100" u="none" cap="none" strike="noStrike">
                <a:solidFill>
                  <a:srgbClr val="62626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lain content placeholder">
  <p:cSld name="Plain content placeholder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8"/>
          <p:cNvSpPr txBox="1"/>
          <p:nvPr>
            <p:ph type="title"/>
          </p:nvPr>
        </p:nvSpPr>
        <p:spPr>
          <a:xfrm>
            <a:off x="377190" y="342900"/>
            <a:ext cx="75438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Quattrocento Sans"/>
              <a:buNone/>
              <a:defRPr b="0" i="0" sz="3200" u="none" cap="none" strike="noStrik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63" name="Google Shape;163;p18"/>
          <p:cNvSpPr txBox="1"/>
          <p:nvPr>
            <p:ph idx="1" type="body"/>
          </p:nvPr>
        </p:nvSpPr>
        <p:spPr>
          <a:xfrm>
            <a:off x="376238" y="1371600"/>
            <a:ext cx="8401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444500" lvl="0" marL="457200" marR="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626262"/>
              </a:buClr>
              <a:buSzPts val="3400"/>
              <a:buFont typeface="Arial"/>
              <a:buChar char="•"/>
              <a:defRPr b="0" i="0" sz="2000" u="none" cap="none" strike="noStrike">
                <a:solidFill>
                  <a:srgbClr val="62626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355600" lvl="1" marL="914400" marR="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62626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355600" lvl="2" marL="1371600" marR="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62626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355600" lvl="3" marL="1828800" marR="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62626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355600" lvl="4" marL="2286000" marR="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62626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ck and light turquoise title slide header 1" showMasterSp="0">
  <p:cSld name="Black and light turquoise title slide header 1">
    <p:bg>
      <p:bgPr>
        <a:gradFill>
          <a:gsLst>
            <a:gs pos="0">
              <a:srgbClr val="3176EE"/>
            </a:gs>
            <a:gs pos="100000">
              <a:srgbClr val="113D8A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0"/>
          <p:cNvSpPr txBox="1"/>
          <p:nvPr>
            <p:ph type="title"/>
          </p:nvPr>
        </p:nvSpPr>
        <p:spPr>
          <a:xfrm>
            <a:off x="305754" y="3600450"/>
            <a:ext cx="8286900" cy="62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9E6FC"/>
              </a:buClr>
              <a:buSzPts val="4800"/>
              <a:buFont typeface="Quattrocento Sans"/>
              <a:buNone/>
              <a:defRPr b="0" i="0" sz="4800" u="none" cap="none" strike="noStrike">
                <a:solidFill>
                  <a:srgbClr val="99E6FC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70" name="Google Shape;170;p20"/>
          <p:cNvSpPr/>
          <p:nvPr/>
        </p:nvSpPr>
        <p:spPr>
          <a:xfrm>
            <a:off x="0" y="4665475"/>
            <a:ext cx="9144000" cy="477900"/>
          </a:xfrm>
          <a:prstGeom prst="rect">
            <a:avLst/>
          </a:prstGeom>
          <a:solidFill>
            <a:srgbClr val="000319">
              <a:alpha val="847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1" name="Google Shape;171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737770" y="4665473"/>
            <a:ext cx="1406234" cy="47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5750" y="439175"/>
            <a:ext cx="2168100" cy="216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ue title slide header 1" showMasterSp="0">
  <p:cSld name="Blue title slide header 1">
    <p:bg>
      <p:bgPr>
        <a:gradFill>
          <a:gsLst>
            <a:gs pos="0">
              <a:srgbClr val="6633CC"/>
            </a:gs>
            <a:gs pos="100000">
              <a:srgbClr val="113D8A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1"/>
          <p:cNvSpPr txBox="1"/>
          <p:nvPr>
            <p:ph type="title"/>
          </p:nvPr>
        </p:nvSpPr>
        <p:spPr>
          <a:xfrm>
            <a:off x="305754" y="3600450"/>
            <a:ext cx="8286900" cy="62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9E6FC"/>
              </a:buClr>
              <a:buSzPts val="4800"/>
              <a:buFont typeface="Quattrocento Sans"/>
              <a:buNone/>
              <a:defRPr i="0" sz="4800" u="none" cap="none" strike="noStrike">
                <a:solidFill>
                  <a:srgbClr val="99E6FC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Quattrocento Sans"/>
              <a:buNone/>
              <a:defRPr sz="4800"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Quattrocento Sans"/>
              <a:buNone/>
              <a:defRPr sz="4800"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Quattrocento Sans"/>
              <a:buNone/>
              <a:defRPr sz="4800"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Quattrocento Sans"/>
              <a:buNone/>
              <a:defRPr sz="4800"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Quattrocento Sans"/>
              <a:buNone/>
              <a:defRPr sz="4800"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Quattrocento Sans"/>
              <a:buNone/>
              <a:defRPr sz="4800"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Quattrocento Sans"/>
              <a:buNone/>
              <a:defRPr sz="4800"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Quattrocento Sans"/>
              <a:buNone/>
              <a:defRPr sz="4800"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175" name="Google Shape;175;p21"/>
          <p:cNvSpPr/>
          <p:nvPr/>
        </p:nvSpPr>
        <p:spPr>
          <a:xfrm>
            <a:off x="0" y="4665475"/>
            <a:ext cx="9144000" cy="477900"/>
          </a:xfrm>
          <a:prstGeom prst="rect">
            <a:avLst/>
          </a:prstGeom>
          <a:solidFill>
            <a:srgbClr val="000319">
              <a:alpha val="847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6" name="Google Shape;176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737770" y="4665473"/>
            <a:ext cx="1406234" cy="47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5750" y="439175"/>
            <a:ext cx="2168100" cy="216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objectives">
  <p:cSld name="Learning objectives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2"/>
          <p:cNvSpPr txBox="1"/>
          <p:nvPr>
            <p:ph type="title"/>
          </p:nvPr>
        </p:nvSpPr>
        <p:spPr>
          <a:xfrm>
            <a:off x="1099444" y="342900"/>
            <a:ext cx="65151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Quattrocento Sans"/>
              <a:buNone/>
              <a:defRPr b="0" i="0" sz="3200" u="none" cap="none" strike="noStrik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0" name="Google Shape;180;p22"/>
          <p:cNvSpPr txBox="1"/>
          <p:nvPr>
            <p:ph idx="1" type="body"/>
          </p:nvPr>
        </p:nvSpPr>
        <p:spPr>
          <a:xfrm>
            <a:off x="377190" y="1372619"/>
            <a:ext cx="8401200" cy="395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626262"/>
              </a:buClr>
              <a:buSzPts val="4200"/>
              <a:buFont typeface="Arial"/>
              <a:buNone/>
              <a:defRPr b="0" i="0" sz="2400" u="none" cap="none" strike="noStrike">
                <a:solidFill>
                  <a:srgbClr val="62626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pic>
        <p:nvPicPr>
          <p:cNvPr id="181" name="Google Shape;181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56447" y="428625"/>
            <a:ext cx="514352" cy="514352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2"/>
          <p:cNvSpPr txBox="1"/>
          <p:nvPr>
            <p:ph idx="2" type="body"/>
          </p:nvPr>
        </p:nvSpPr>
        <p:spPr>
          <a:xfrm>
            <a:off x="377254" y="2112191"/>
            <a:ext cx="8401200" cy="26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0">
            <a:noAutofit/>
          </a:bodyPr>
          <a:lstStyle>
            <a:lvl1pPr indent="-431800" lvl="0" marL="457200" marR="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626262"/>
              </a:buClr>
              <a:buSzPts val="3200"/>
              <a:buFont typeface="Arial"/>
              <a:buChar char="•"/>
              <a:defRPr b="0" i="0" sz="2400" u="none" cap="none" strike="noStrike">
                <a:solidFill>
                  <a:srgbClr val="62626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 showMasterSp="0">
  <p:cSld name="1_Custom Layout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219702"/>
            <a:ext cx="9144001" cy="7582905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3"/>
          <p:cNvSpPr txBox="1"/>
          <p:nvPr>
            <p:ph type="title"/>
          </p:nvPr>
        </p:nvSpPr>
        <p:spPr>
          <a:xfrm>
            <a:off x="375987" y="-658048"/>
            <a:ext cx="7583100" cy="520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Quattrocento Sans"/>
              <a:buNone/>
              <a:defRPr b="0" i="0" sz="32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" name="Google Shape;186;p23"/>
          <p:cNvSpPr txBox="1"/>
          <p:nvPr>
            <p:ph idx="1" type="body"/>
          </p:nvPr>
        </p:nvSpPr>
        <p:spPr>
          <a:xfrm>
            <a:off x="375987" y="2051447"/>
            <a:ext cx="4017000" cy="52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Arial"/>
              <a:buNone/>
              <a:defRPr b="0" i="0" sz="41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187" name="Google Shape;187;p23"/>
          <p:cNvSpPr txBox="1"/>
          <p:nvPr>
            <p:ph idx="2" type="body"/>
          </p:nvPr>
        </p:nvSpPr>
        <p:spPr>
          <a:xfrm>
            <a:off x="4750680" y="2051447"/>
            <a:ext cx="4017000" cy="52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Arial"/>
              <a:buNone/>
              <a:defRPr b="0" i="0" sz="41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188" name="Google Shape;188;p23"/>
          <p:cNvSpPr txBox="1"/>
          <p:nvPr>
            <p:ph idx="3" type="body"/>
          </p:nvPr>
        </p:nvSpPr>
        <p:spPr>
          <a:xfrm>
            <a:off x="376491" y="2917372"/>
            <a:ext cx="4016100" cy="52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Arial"/>
              <a:buNone/>
              <a:defRPr b="0" i="0" sz="41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189" name="Google Shape;189;p23"/>
          <p:cNvSpPr txBox="1"/>
          <p:nvPr>
            <p:ph idx="4" type="body"/>
          </p:nvPr>
        </p:nvSpPr>
        <p:spPr>
          <a:xfrm>
            <a:off x="4750754" y="2921450"/>
            <a:ext cx="4016100" cy="52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Arial"/>
              <a:buNone/>
              <a:defRPr b="0" i="0" sz="41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190" name="Google Shape;190;p23"/>
          <p:cNvSpPr txBox="1"/>
          <p:nvPr>
            <p:ph idx="5" type="body"/>
          </p:nvPr>
        </p:nvSpPr>
        <p:spPr>
          <a:xfrm>
            <a:off x="376060" y="3783296"/>
            <a:ext cx="4016100" cy="52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Arial"/>
              <a:buNone/>
              <a:defRPr b="0" i="0" sz="41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191" name="Google Shape;191;p23"/>
          <p:cNvSpPr txBox="1"/>
          <p:nvPr>
            <p:ph idx="6" type="body"/>
          </p:nvPr>
        </p:nvSpPr>
        <p:spPr>
          <a:xfrm>
            <a:off x="4750754" y="3791452"/>
            <a:ext cx="4016100" cy="52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Arial"/>
              <a:buNone/>
              <a:defRPr b="0" i="0" sz="41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de brackets title">
  <p:cSld name="Code brackets title"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4"/>
          <p:cNvSpPr txBox="1"/>
          <p:nvPr>
            <p:ph type="title"/>
          </p:nvPr>
        </p:nvSpPr>
        <p:spPr>
          <a:xfrm>
            <a:off x="734181" y="342900"/>
            <a:ext cx="65151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Quattrocento Sans"/>
              <a:buNone/>
              <a:defRPr b="0" i="0" sz="3200" u="none" cap="none" strike="noStrik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pic>
        <p:nvPicPr>
          <p:cNvPr id="194" name="Google Shape;194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7190" y="342900"/>
            <a:ext cx="232833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7350065" y="329715"/>
            <a:ext cx="232833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7190" y="342900"/>
            <a:ext cx="232833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7350065" y="329715"/>
            <a:ext cx="232833" cy="685800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24"/>
          <p:cNvSpPr txBox="1"/>
          <p:nvPr>
            <p:ph idx="1" type="body"/>
          </p:nvPr>
        </p:nvSpPr>
        <p:spPr>
          <a:xfrm>
            <a:off x="377190" y="1371600"/>
            <a:ext cx="8401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463550" lvl="0" marL="457200" marR="0" rtl="0" algn="l">
              <a:lnSpc>
                <a:spcPct val="125000"/>
              </a:lnSpc>
              <a:spcBef>
                <a:spcPts val="1100"/>
              </a:spcBef>
              <a:spcAft>
                <a:spcPts val="0"/>
              </a:spcAft>
              <a:buClr>
                <a:srgbClr val="626262"/>
              </a:buClr>
              <a:buSzPts val="3700"/>
              <a:buFont typeface="Arial"/>
              <a:buChar char="•"/>
              <a:defRPr b="0" i="0" sz="2100" u="none" cap="none" strike="noStrike">
                <a:solidFill>
                  <a:srgbClr val="62626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463550" lvl="1" marL="914400" marR="0" rtl="0" algn="l">
              <a:lnSpc>
                <a:spcPct val="125000"/>
              </a:lnSpc>
              <a:spcBef>
                <a:spcPts val="1100"/>
              </a:spcBef>
              <a:spcAft>
                <a:spcPts val="0"/>
              </a:spcAft>
              <a:buClr>
                <a:srgbClr val="626262"/>
              </a:buClr>
              <a:buSzPts val="3700"/>
              <a:buFont typeface="Arial"/>
              <a:buChar char="•"/>
              <a:defRPr b="0" i="0" sz="2100" u="none" cap="none" strike="noStrike">
                <a:solidFill>
                  <a:srgbClr val="62626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lain content placeholder">
  <p:cSld name="Plain content placeholder"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5"/>
          <p:cNvSpPr txBox="1"/>
          <p:nvPr>
            <p:ph type="title"/>
          </p:nvPr>
        </p:nvSpPr>
        <p:spPr>
          <a:xfrm>
            <a:off x="377190" y="342900"/>
            <a:ext cx="75438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Quattrocento Sans"/>
              <a:buNone/>
              <a:defRPr b="0" i="0" sz="3200" u="none" cap="none" strike="noStrik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201" name="Google Shape;201;p25"/>
          <p:cNvSpPr txBox="1"/>
          <p:nvPr>
            <p:ph idx="1" type="body"/>
          </p:nvPr>
        </p:nvSpPr>
        <p:spPr>
          <a:xfrm>
            <a:off x="376238" y="1371600"/>
            <a:ext cx="8401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444500" lvl="0" marL="457200" marR="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626262"/>
              </a:buClr>
              <a:buSzPts val="3400"/>
              <a:buFont typeface="Arial"/>
              <a:buChar char="•"/>
              <a:defRPr b="0" i="0" sz="2000" u="none" cap="none" strike="noStrike">
                <a:solidFill>
                  <a:srgbClr val="62626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355600" lvl="1" marL="914400" marR="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62626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355600" lvl="2" marL="1371600" marR="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62626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355600" lvl="3" marL="1828800" marR="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62626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355600" lvl="4" marL="2286000" marR="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62626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Javascript welcome mat">
  <p:cSld name="Javascript welcome mat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6"/>
          <p:cNvSpPr txBox="1"/>
          <p:nvPr>
            <p:ph type="title"/>
          </p:nvPr>
        </p:nvSpPr>
        <p:spPr>
          <a:xfrm>
            <a:off x="1714500" y="342900"/>
            <a:ext cx="61722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Quattrocento Sans"/>
              <a:buNone/>
              <a:defRPr b="0" i="0" sz="3200" u="none" cap="none" strike="noStrik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pic>
        <p:nvPicPr>
          <p:cNvPr id="204" name="Google Shape;204;p26"/>
          <p:cNvPicPr preferRelativeResize="0"/>
          <p:nvPr/>
        </p:nvPicPr>
        <p:blipFill rotWithShape="1">
          <a:blip r:embed="rId2">
            <a:alphaModFix/>
          </a:blip>
          <a:srcRect b="22321" l="0" r="0" t="22316"/>
          <a:stretch/>
        </p:blipFill>
        <p:spPr>
          <a:xfrm>
            <a:off x="371475" y="342900"/>
            <a:ext cx="1238750" cy="685800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26"/>
          <p:cNvSpPr txBox="1"/>
          <p:nvPr>
            <p:ph idx="1" type="body"/>
          </p:nvPr>
        </p:nvSpPr>
        <p:spPr>
          <a:xfrm>
            <a:off x="377190" y="1371600"/>
            <a:ext cx="8401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463550" lvl="0" marL="457200" marR="0" rtl="0" algn="l">
              <a:lnSpc>
                <a:spcPct val="125000"/>
              </a:lnSpc>
              <a:spcBef>
                <a:spcPts val="1100"/>
              </a:spcBef>
              <a:spcAft>
                <a:spcPts val="0"/>
              </a:spcAft>
              <a:buClr>
                <a:srgbClr val="626262"/>
              </a:buClr>
              <a:buSzPts val="3700"/>
              <a:buFont typeface="Arial"/>
              <a:buChar char="•"/>
              <a:defRPr b="0" i="0" sz="2100" u="none" cap="none" strike="noStrike">
                <a:solidFill>
                  <a:srgbClr val="62626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463550" lvl="1" marL="914400" marR="0" rtl="0" algn="l">
              <a:lnSpc>
                <a:spcPct val="125000"/>
              </a:lnSpc>
              <a:spcBef>
                <a:spcPts val="1100"/>
              </a:spcBef>
              <a:spcAft>
                <a:spcPts val="0"/>
              </a:spcAft>
              <a:buClr>
                <a:srgbClr val="626262"/>
              </a:buClr>
              <a:buSzPts val="3700"/>
              <a:buFont typeface="Arial"/>
              <a:buChar char="•"/>
              <a:defRPr b="0" i="0" sz="2100" u="none" cap="none" strike="noStrike">
                <a:solidFill>
                  <a:srgbClr val="62626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ython welcome mat">
  <p:cSld name="Python welcome mat"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7"/>
          <p:cNvSpPr txBox="1"/>
          <p:nvPr>
            <p:ph type="title"/>
          </p:nvPr>
        </p:nvSpPr>
        <p:spPr>
          <a:xfrm>
            <a:off x="1714500" y="342900"/>
            <a:ext cx="61722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Quattrocento Sans"/>
              <a:buNone/>
              <a:defRPr b="0" i="0" sz="3200" u="none" cap="none" strike="noStrik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pic>
        <p:nvPicPr>
          <p:cNvPr id="208" name="Google Shape;208;p27"/>
          <p:cNvPicPr preferRelativeResize="0"/>
          <p:nvPr/>
        </p:nvPicPr>
        <p:blipFill rotWithShape="1">
          <a:blip r:embed="rId2">
            <a:alphaModFix/>
          </a:blip>
          <a:srcRect b="22321" l="0" r="0" t="22316"/>
          <a:stretch/>
        </p:blipFill>
        <p:spPr>
          <a:xfrm>
            <a:off x="371475" y="342900"/>
            <a:ext cx="1238750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27"/>
          <p:cNvPicPr preferRelativeResize="0"/>
          <p:nvPr/>
        </p:nvPicPr>
        <p:blipFill rotWithShape="1">
          <a:blip r:embed="rId2">
            <a:alphaModFix/>
          </a:blip>
          <a:srcRect b="22321" l="0" r="0" t="22316"/>
          <a:stretch/>
        </p:blipFill>
        <p:spPr>
          <a:xfrm>
            <a:off x="371475" y="342900"/>
            <a:ext cx="1238750" cy="685800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7"/>
          <p:cNvSpPr txBox="1"/>
          <p:nvPr>
            <p:ph idx="1" type="body"/>
          </p:nvPr>
        </p:nvSpPr>
        <p:spPr>
          <a:xfrm>
            <a:off x="377190" y="1371600"/>
            <a:ext cx="8401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463550" lvl="0" marL="457200" marR="0" rtl="0" algn="l">
              <a:lnSpc>
                <a:spcPct val="125000"/>
              </a:lnSpc>
              <a:spcBef>
                <a:spcPts val="1100"/>
              </a:spcBef>
              <a:spcAft>
                <a:spcPts val="0"/>
              </a:spcAft>
              <a:buClr>
                <a:srgbClr val="626262"/>
              </a:buClr>
              <a:buSzPts val="3700"/>
              <a:buFont typeface="Arial"/>
              <a:buChar char="•"/>
              <a:defRPr b="0" i="0" sz="2100" u="none" cap="none" strike="noStrike">
                <a:solidFill>
                  <a:srgbClr val="62626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463550" lvl="1" marL="914400" marR="0" rtl="0" algn="l">
              <a:lnSpc>
                <a:spcPct val="125000"/>
              </a:lnSpc>
              <a:spcBef>
                <a:spcPts val="1100"/>
              </a:spcBef>
              <a:spcAft>
                <a:spcPts val="0"/>
              </a:spcAft>
              <a:buClr>
                <a:srgbClr val="626262"/>
              </a:buClr>
              <a:buSzPts val="3700"/>
              <a:buFont typeface="Arial"/>
              <a:buChar char="•"/>
              <a:defRPr b="0" i="0" sz="2100" u="none" cap="none" strike="noStrike">
                <a:solidFill>
                  <a:srgbClr val="62626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nnouncements">
  <p:cSld name="Announcements">
    <p:bg>
      <p:bgPr>
        <a:solidFill>
          <a:schemeClr val="lt1"/>
        </a:solidFill>
      </p:bgPr>
    </p:bg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8"/>
          <p:cNvSpPr txBox="1"/>
          <p:nvPr>
            <p:ph type="title"/>
          </p:nvPr>
        </p:nvSpPr>
        <p:spPr>
          <a:xfrm>
            <a:off x="1371600" y="342900"/>
            <a:ext cx="65151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Quattrocento Sans"/>
              <a:buNone/>
              <a:defRPr b="0" i="0" sz="3200" u="none" cap="none" strike="noStrik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pic>
        <p:nvPicPr>
          <p:cNvPr id="213" name="Google Shape;213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-1182124">
            <a:off x="360174" y="270921"/>
            <a:ext cx="829763" cy="8297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-1182124">
            <a:off x="360174" y="270921"/>
            <a:ext cx="829763" cy="829765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28"/>
          <p:cNvSpPr txBox="1"/>
          <p:nvPr>
            <p:ph idx="1" type="body"/>
          </p:nvPr>
        </p:nvSpPr>
        <p:spPr>
          <a:xfrm>
            <a:off x="377190" y="1371600"/>
            <a:ext cx="8401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463550" lvl="0" marL="457200" marR="0" rtl="0" algn="l">
              <a:lnSpc>
                <a:spcPct val="125000"/>
              </a:lnSpc>
              <a:spcBef>
                <a:spcPts val="1100"/>
              </a:spcBef>
              <a:spcAft>
                <a:spcPts val="0"/>
              </a:spcAft>
              <a:buClr>
                <a:srgbClr val="626262"/>
              </a:buClr>
              <a:buSzPts val="3700"/>
              <a:buFont typeface="Arial"/>
              <a:buChar char="•"/>
              <a:defRPr b="0" i="0" sz="2100" u="none" cap="none" strike="noStrike">
                <a:solidFill>
                  <a:srgbClr val="62626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463550" lvl="1" marL="914400" marR="0" rtl="0" algn="l">
              <a:lnSpc>
                <a:spcPct val="125000"/>
              </a:lnSpc>
              <a:spcBef>
                <a:spcPts val="1100"/>
              </a:spcBef>
              <a:spcAft>
                <a:spcPts val="0"/>
              </a:spcAft>
              <a:buClr>
                <a:srgbClr val="626262"/>
              </a:buClr>
              <a:buSzPts val="3700"/>
              <a:buFont typeface="Arial"/>
              <a:buChar char="•"/>
              <a:defRPr b="0" i="0" sz="2100" u="none" cap="none" strike="noStrike">
                <a:solidFill>
                  <a:srgbClr val="62626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Announcements">
  <p:cSld name="3_Announcements">
    <p:bg>
      <p:bgPr>
        <a:solidFill>
          <a:schemeClr val="lt1"/>
        </a:solidFill>
      </p:bgPr>
    </p:bg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9"/>
          <p:cNvSpPr txBox="1"/>
          <p:nvPr>
            <p:ph type="title"/>
          </p:nvPr>
        </p:nvSpPr>
        <p:spPr>
          <a:xfrm>
            <a:off x="1371600" y="342900"/>
            <a:ext cx="65151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Quattrocento Sans"/>
              <a:buNone/>
              <a:defRPr b="0" i="0" sz="3200" u="none" cap="none" strike="noStrik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pic>
        <p:nvPicPr>
          <p:cNvPr id="218" name="Google Shape;218;p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60173" y="270919"/>
            <a:ext cx="829764" cy="829764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29"/>
          <p:cNvSpPr txBox="1"/>
          <p:nvPr>
            <p:ph idx="1" type="body"/>
          </p:nvPr>
        </p:nvSpPr>
        <p:spPr>
          <a:xfrm>
            <a:off x="377190" y="1371600"/>
            <a:ext cx="8401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463550" lvl="0" marL="457200" marR="0" rtl="0" algn="l">
              <a:lnSpc>
                <a:spcPct val="125000"/>
              </a:lnSpc>
              <a:spcBef>
                <a:spcPts val="1100"/>
              </a:spcBef>
              <a:spcAft>
                <a:spcPts val="0"/>
              </a:spcAft>
              <a:buClr>
                <a:srgbClr val="626262"/>
              </a:buClr>
              <a:buSzPts val="3700"/>
              <a:buFont typeface="Arial"/>
              <a:buChar char="•"/>
              <a:defRPr b="0" i="0" sz="2100" u="none" cap="none" strike="noStrike">
                <a:solidFill>
                  <a:srgbClr val="62626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463550" lvl="1" marL="914400" marR="0" rtl="0" algn="l">
              <a:lnSpc>
                <a:spcPct val="125000"/>
              </a:lnSpc>
              <a:spcBef>
                <a:spcPts val="1100"/>
              </a:spcBef>
              <a:spcAft>
                <a:spcPts val="0"/>
              </a:spcAft>
              <a:buClr>
                <a:srgbClr val="626262"/>
              </a:buClr>
              <a:buSzPts val="3700"/>
              <a:buFont typeface="Arial"/>
              <a:buChar char="•"/>
              <a:defRPr b="0" i="0" sz="2100" u="none" cap="none" strike="noStrike">
                <a:solidFill>
                  <a:srgbClr val="62626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ell work">
  <p:cSld name="Bell work"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0"/>
          <p:cNvSpPr txBox="1"/>
          <p:nvPr>
            <p:ph type="title"/>
          </p:nvPr>
        </p:nvSpPr>
        <p:spPr>
          <a:xfrm>
            <a:off x="1200150" y="342900"/>
            <a:ext cx="65151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Quattrocento Sans"/>
              <a:buNone/>
              <a:defRPr b="0" i="0" sz="3200" u="none" cap="none" strike="noStrik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pic>
        <p:nvPicPr>
          <p:cNvPr id="222" name="Google Shape;222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7190" y="342900"/>
            <a:ext cx="685800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7190" y="342900"/>
            <a:ext cx="685800" cy="685800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30"/>
          <p:cNvSpPr txBox="1"/>
          <p:nvPr>
            <p:ph idx="1" type="body"/>
          </p:nvPr>
        </p:nvSpPr>
        <p:spPr>
          <a:xfrm>
            <a:off x="377190" y="1371600"/>
            <a:ext cx="8401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463550" lvl="0" marL="457200" marR="0" rtl="0" algn="l">
              <a:lnSpc>
                <a:spcPct val="125000"/>
              </a:lnSpc>
              <a:spcBef>
                <a:spcPts val="1100"/>
              </a:spcBef>
              <a:spcAft>
                <a:spcPts val="0"/>
              </a:spcAft>
              <a:buClr>
                <a:srgbClr val="626262"/>
              </a:buClr>
              <a:buSzPts val="3700"/>
              <a:buFont typeface="Arial"/>
              <a:buChar char="•"/>
              <a:defRPr b="0" i="0" sz="2100" u="none" cap="none" strike="noStrike">
                <a:solidFill>
                  <a:srgbClr val="62626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463550" lvl="1" marL="914400" marR="0" rtl="0" algn="l">
              <a:lnSpc>
                <a:spcPct val="125000"/>
              </a:lnSpc>
              <a:spcBef>
                <a:spcPts val="1100"/>
              </a:spcBef>
              <a:spcAft>
                <a:spcPts val="0"/>
              </a:spcAft>
              <a:buClr>
                <a:srgbClr val="626262"/>
              </a:buClr>
              <a:buSzPts val="3700"/>
              <a:buFont typeface="Arial"/>
              <a:buChar char="•"/>
              <a:defRPr b="0" i="0" sz="2100" u="none" cap="none" strike="noStrike">
                <a:solidFill>
                  <a:srgbClr val="62626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cussion - code bracket bulleted list">
  <p:cSld name="Discussion - code bracket bulleted list"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1"/>
          <p:cNvSpPr txBox="1"/>
          <p:nvPr>
            <p:ph type="title"/>
          </p:nvPr>
        </p:nvSpPr>
        <p:spPr>
          <a:xfrm>
            <a:off x="1371599" y="342900"/>
            <a:ext cx="65151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59DFF"/>
              </a:buClr>
              <a:buSzPts val="3200"/>
              <a:buFont typeface="Quattrocento Sans"/>
              <a:buNone/>
              <a:defRPr b="0" i="0" sz="3200" u="none" cap="none" strike="noStrike">
                <a:solidFill>
                  <a:srgbClr val="D59DF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pic>
        <p:nvPicPr>
          <p:cNvPr id="227" name="Google Shape;227;p31"/>
          <p:cNvPicPr preferRelativeResize="0"/>
          <p:nvPr/>
        </p:nvPicPr>
        <p:blipFill rotWithShape="1">
          <a:blip r:embed="rId2">
            <a:alphaModFix/>
          </a:blip>
          <a:srcRect b="14492" l="0" r="0" t="11756"/>
          <a:stretch/>
        </p:blipFill>
        <p:spPr>
          <a:xfrm>
            <a:off x="377190" y="342900"/>
            <a:ext cx="932294" cy="6875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31"/>
          <p:cNvPicPr preferRelativeResize="0"/>
          <p:nvPr/>
        </p:nvPicPr>
        <p:blipFill rotWithShape="1">
          <a:blip r:embed="rId2">
            <a:alphaModFix/>
          </a:blip>
          <a:srcRect b="14492" l="0" r="0" t="11756"/>
          <a:stretch/>
        </p:blipFill>
        <p:spPr>
          <a:xfrm>
            <a:off x="377190" y="342900"/>
            <a:ext cx="932294" cy="687563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31"/>
          <p:cNvSpPr txBox="1"/>
          <p:nvPr>
            <p:ph idx="1" type="body"/>
          </p:nvPr>
        </p:nvSpPr>
        <p:spPr>
          <a:xfrm>
            <a:off x="377190" y="1371600"/>
            <a:ext cx="8401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463550" lvl="0" marL="457200" marR="0" rtl="0" algn="l">
              <a:lnSpc>
                <a:spcPct val="125000"/>
              </a:lnSpc>
              <a:spcBef>
                <a:spcPts val="1100"/>
              </a:spcBef>
              <a:spcAft>
                <a:spcPts val="0"/>
              </a:spcAft>
              <a:buClr>
                <a:srgbClr val="626262"/>
              </a:buClr>
              <a:buSzPts val="3700"/>
              <a:buFont typeface="Arial"/>
              <a:buChar char="•"/>
              <a:defRPr b="0" i="0" sz="2100" u="none" cap="none" strike="noStrike">
                <a:solidFill>
                  <a:srgbClr val="62626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463550" lvl="1" marL="914400" marR="0" rtl="0" algn="l">
              <a:lnSpc>
                <a:spcPct val="125000"/>
              </a:lnSpc>
              <a:spcBef>
                <a:spcPts val="1100"/>
              </a:spcBef>
              <a:spcAft>
                <a:spcPts val="0"/>
              </a:spcAft>
              <a:buClr>
                <a:srgbClr val="626262"/>
              </a:buClr>
              <a:buSzPts val="3700"/>
              <a:buFont typeface="Arial"/>
              <a:buChar char="•"/>
              <a:defRPr b="0" i="0" sz="2100" u="none" cap="none" strike="noStrike">
                <a:solidFill>
                  <a:srgbClr val="62626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&amp;A animated">
  <p:cSld name="Q&amp;A animated"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2"/>
          <p:cNvSpPr txBox="1"/>
          <p:nvPr>
            <p:ph type="title"/>
          </p:nvPr>
        </p:nvSpPr>
        <p:spPr>
          <a:xfrm>
            <a:off x="377190" y="342900"/>
            <a:ext cx="73383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59DFF"/>
              </a:buClr>
              <a:buSzPts val="3200"/>
              <a:buFont typeface="Quattrocento Sans"/>
              <a:buNone/>
              <a:defRPr b="0" i="0" sz="3200" u="none" cap="none" strike="noStrike">
                <a:solidFill>
                  <a:srgbClr val="D59DF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232" name="Google Shape;232;p32"/>
          <p:cNvSpPr txBox="1"/>
          <p:nvPr>
            <p:ph idx="1" type="body"/>
          </p:nvPr>
        </p:nvSpPr>
        <p:spPr>
          <a:xfrm>
            <a:off x="1543050" y="2209894"/>
            <a:ext cx="5830200" cy="41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626262"/>
              </a:buClr>
              <a:buSzPts val="3400"/>
              <a:buFont typeface="Arial"/>
              <a:buNone/>
              <a:defRPr b="0" i="0" sz="2000" u="none" cap="none" strike="noStrike">
                <a:solidFill>
                  <a:srgbClr val="62626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233" name="Google Shape;233;p32"/>
          <p:cNvSpPr txBox="1"/>
          <p:nvPr>
            <p:ph idx="2" type="body"/>
          </p:nvPr>
        </p:nvSpPr>
        <p:spPr>
          <a:xfrm>
            <a:off x="1200150" y="1515793"/>
            <a:ext cx="62331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626262"/>
              </a:buClr>
              <a:buSzPts val="3400"/>
              <a:buFont typeface="Arial"/>
              <a:buNone/>
              <a:defRPr b="0" i="0" sz="2000" u="none" cap="none" strike="noStrike">
                <a:solidFill>
                  <a:srgbClr val="62626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234" name="Google Shape;234;p32"/>
          <p:cNvSpPr txBox="1"/>
          <p:nvPr>
            <p:ph idx="3" type="body"/>
          </p:nvPr>
        </p:nvSpPr>
        <p:spPr>
          <a:xfrm>
            <a:off x="1200150" y="3355468"/>
            <a:ext cx="72618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626262"/>
              </a:buClr>
              <a:buSzPts val="3400"/>
              <a:buFont typeface="Arial"/>
              <a:buNone/>
              <a:defRPr b="0" i="0" sz="2000" u="none" cap="none" strike="noStrike">
                <a:solidFill>
                  <a:srgbClr val="62626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pic>
        <p:nvPicPr>
          <p:cNvPr id="235" name="Google Shape;235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14350" y="1563712"/>
            <a:ext cx="411481" cy="4114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32215" y="2207588"/>
            <a:ext cx="411481" cy="4114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48640" y="3430672"/>
            <a:ext cx="411481" cy="411481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32"/>
          <p:cNvSpPr txBox="1"/>
          <p:nvPr>
            <p:ph idx="4" type="body"/>
          </p:nvPr>
        </p:nvSpPr>
        <p:spPr>
          <a:xfrm>
            <a:off x="1543050" y="4049569"/>
            <a:ext cx="5830200" cy="41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626262"/>
              </a:buClr>
              <a:buSzPts val="3400"/>
              <a:buFont typeface="Arial"/>
              <a:buNone/>
              <a:defRPr b="0" i="0" sz="2000" u="none" cap="none" strike="noStrike">
                <a:solidFill>
                  <a:srgbClr val="62626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pic>
        <p:nvPicPr>
          <p:cNvPr id="239" name="Google Shape;239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4410" y="4005523"/>
            <a:ext cx="411481" cy="4114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14350" y="1563712"/>
            <a:ext cx="411481" cy="4114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32215" y="2207588"/>
            <a:ext cx="411481" cy="4114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48640" y="3430672"/>
            <a:ext cx="411481" cy="4114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4410" y="4005523"/>
            <a:ext cx="411481" cy="4114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eflection or 1 large Q&amp;A">
  <p:cSld name="Reflection or 1 large Q&amp;A"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3"/>
          <p:cNvSpPr txBox="1"/>
          <p:nvPr>
            <p:ph type="title"/>
          </p:nvPr>
        </p:nvSpPr>
        <p:spPr>
          <a:xfrm>
            <a:off x="1371599" y="342900"/>
            <a:ext cx="65151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59DFF"/>
              </a:buClr>
              <a:buSzPts val="3200"/>
              <a:buFont typeface="Quattrocento Sans"/>
              <a:buNone/>
              <a:defRPr b="0" i="0" sz="3200" u="none" cap="none" strike="noStrike">
                <a:solidFill>
                  <a:srgbClr val="D59DF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pic>
        <p:nvPicPr>
          <p:cNvPr id="246" name="Google Shape;246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7190" y="342900"/>
            <a:ext cx="685800" cy="685800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33"/>
          <p:cNvSpPr txBox="1"/>
          <p:nvPr>
            <p:ph idx="1" type="body"/>
          </p:nvPr>
        </p:nvSpPr>
        <p:spPr>
          <a:xfrm>
            <a:off x="1869382" y="3067452"/>
            <a:ext cx="6763200" cy="143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626262"/>
              </a:buClr>
              <a:buSzPts val="4200"/>
              <a:buFont typeface="Arial"/>
              <a:buNone/>
              <a:defRPr b="0" i="0" sz="2400" u="none" cap="none" strike="noStrike">
                <a:solidFill>
                  <a:srgbClr val="62626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248" name="Google Shape;248;p33"/>
          <p:cNvSpPr txBox="1"/>
          <p:nvPr>
            <p:ph idx="2" type="body"/>
          </p:nvPr>
        </p:nvSpPr>
        <p:spPr>
          <a:xfrm>
            <a:off x="1371599" y="1602796"/>
            <a:ext cx="6910800" cy="96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626262"/>
              </a:buClr>
              <a:buSzPts val="4200"/>
              <a:buFont typeface="Arial"/>
              <a:buNone/>
              <a:defRPr b="0" i="0" sz="2400" u="none" cap="none" strike="noStrike">
                <a:solidFill>
                  <a:srgbClr val="62626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pic>
        <p:nvPicPr>
          <p:cNvPr id="249" name="Google Shape;249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8747" y="1740566"/>
            <a:ext cx="685800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28699" y="3442235"/>
            <a:ext cx="685800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7190" y="342900"/>
            <a:ext cx="685800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8747" y="1740566"/>
            <a:ext cx="685800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28699" y="3442235"/>
            <a:ext cx="685800" cy="68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cussion - darker title">
  <p:cSld name="Discussion - darker title"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4"/>
          <p:cNvSpPr txBox="1"/>
          <p:nvPr>
            <p:ph type="title"/>
          </p:nvPr>
        </p:nvSpPr>
        <p:spPr>
          <a:xfrm>
            <a:off x="377189" y="342900"/>
            <a:ext cx="75438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Quattrocento Sans"/>
              <a:buNone/>
              <a:defRPr b="0" i="0" sz="3200" u="none" cap="none" strike="noStrik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pic>
        <p:nvPicPr>
          <p:cNvPr id="256" name="Google Shape;256;p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405062">
            <a:off x="7283198" y="3446212"/>
            <a:ext cx="1597917" cy="1597917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34"/>
          <p:cNvSpPr txBox="1"/>
          <p:nvPr>
            <p:ph idx="1" type="body"/>
          </p:nvPr>
        </p:nvSpPr>
        <p:spPr>
          <a:xfrm>
            <a:off x="1247627" y="2562126"/>
            <a:ext cx="5830200" cy="79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626262"/>
              </a:buClr>
              <a:buSzPts val="3400"/>
              <a:buFont typeface="Arial"/>
              <a:buNone/>
              <a:defRPr b="0" i="0" sz="2000" u="none" cap="none" strike="noStrike">
                <a:solidFill>
                  <a:srgbClr val="62626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258" name="Google Shape;258;p34"/>
          <p:cNvSpPr txBox="1"/>
          <p:nvPr>
            <p:ph idx="2" type="body"/>
          </p:nvPr>
        </p:nvSpPr>
        <p:spPr>
          <a:xfrm>
            <a:off x="1247627" y="1371600"/>
            <a:ext cx="5830200" cy="79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626262"/>
              </a:buClr>
              <a:buSzPts val="3400"/>
              <a:buFont typeface="Arial"/>
              <a:buNone/>
              <a:defRPr b="0" i="0" sz="2000" u="none" cap="none" strike="noStrike">
                <a:solidFill>
                  <a:srgbClr val="62626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259" name="Google Shape;259;p34"/>
          <p:cNvSpPr txBox="1"/>
          <p:nvPr>
            <p:ph idx="3" type="body"/>
          </p:nvPr>
        </p:nvSpPr>
        <p:spPr>
          <a:xfrm>
            <a:off x="1247627" y="3752652"/>
            <a:ext cx="5830200" cy="79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626262"/>
              </a:buClr>
              <a:buSzPts val="3400"/>
              <a:buFont typeface="Arial"/>
              <a:buNone/>
              <a:defRPr b="0" i="0" sz="2000" u="none" cap="none" strike="noStrike">
                <a:solidFill>
                  <a:srgbClr val="62626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pic>
        <p:nvPicPr>
          <p:cNvPr id="260" name="Google Shape;260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7519" y="1426552"/>
            <a:ext cx="685800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7519" y="2617078"/>
            <a:ext cx="685800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7519" y="3807604"/>
            <a:ext cx="685800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405062">
            <a:off x="7283198" y="3446212"/>
            <a:ext cx="1597917" cy="15979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7519" y="1426552"/>
            <a:ext cx="685800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7519" y="2617078"/>
            <a:ext cx="685800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7519" y="3807604"/>
            <a:ext cx="685800" cy="68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Discussion - purple question marks animated">
  <p:cSld name="1_Discussion - purple question marks animated"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5"/>
          <p:cNvSpPr txBox="1"/>
          <p:nvPr>
            <p:ph type="title"/>
          </p:nvPr>
        </p:nvSpPr>
        <p:spPr>
          <a:xfrm>
            <a:off x="377189" y="342900"/>
            <a:ext cx="75438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Font typeface="Quattrocento Sans"/>
              <a:buNone/>
              <a:defRPr b="0" i="0" sz="3200" u="none" cap="none" strike="noStrike">
                <a:solidFill>
                  <a:schemeClr val="accent4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pic>
        <p:nvPicPr>
          <p:cNvPr id="269" name="Google Shape;269;p3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405062">
            <a:off x="7283198" y="3446212"/>
            <a:ext cx="1597917" cy="1597917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35"/>
          <p:cNvSpPr txBox="1"/>
          <p:nvPr>
            <p:ph idx="1" type="body"/>
          </p:nvPr>
        </p:nvSpPr>
        <p:spPr>
          <a:xfrm>
            <a:off x="1247627" y="2562126"/>
            <a:ext cx="5830200" cy="79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626262"/>
              </a:buClr>
              <a:buSzPts val="3400"/>
              <a:buFont typeface="Arial"/>
              <a:buNone/>
              <a:defRPr b="0" i="0" sz="2000" u="none" cap="none" strike="noStrike">
                <a:solidFill>
                  <a:srgbClr val="62626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271" name="Google Shape;271;p35"/>
          <p:cNvSpPr txBox="1"/>
          <p:nvPr>
            <p:ph idx="2" type="body"/>
          </p:nvPr>
        </p:nvSpPr>
        <p:spPr>
          <a:xfrm>
            <a:off x="1247627" y="1371600"/>
            <a:ext cx="5830200" cy="79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626262"/>
              </a:buClr>
              <a:buSzPts val="3400"/>
              <a:buFont typeface="Arial"/>
              <a:buNone/>
              <a:defRPr b="0" i="0" sz="2000" u="none" cap="none" strike="noStrike">
                <a:solidFill>
                  <a:srgbClr val="62626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272" name="Google Shape;272;p35"/>
          <p:cNvSpPr txBox="1"/>
          <p:nvPr>
            <p:ph idx="3" type="body"/>
          </p:nvPr>
        </p:nvSpPr>
        <p:spPr>
          <a:xfrm>
            <a:off x="1247627" y="3752652"/>
            <a:ext cx="5830200" cy="79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626262"/>
              </a:buClr>
              <a:buSzPts val="3400"/>
              <a:buFont typeface="Arial"/>
              <a:buNone/>
              <a:defRPr b="0" i="0" sz="2000" u="none" cap="none" strike="noStrike">
                <a:solidFill>
                  <a:srgbClr val="62626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pic>
        <p:nvPicPr>
          <p:cNvPr id="273" name="Google Shape;273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7519" y="1426552"/>
            <a:ext cx="685800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7519" y="2617078"/>
            <a:ext cx="685800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7519" y="3807604"/>
            <a:ext cx="685800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3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405062">
            <a:off x="7283198" y="3446212"/>
            <a:ext cx="1597917" cy="15979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7519" y="1426552"/>
            <a:ext cx="685800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7519" y="2617078"/>
            <a:ext cx="685800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7519" y="3807604"/>
            <a:ext cx="685800" cy="68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cussion - turquoise question marks animated">
  <p:cSld name="Discussion - turquoise question marks animated"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6"/>
          <p:cNvSpPr txBox="1"/>
          <p:nvPr>
            <p:ph type="title"/>
          </p:nvPr>
        </p:nvSpPr>
        <p:spPr>
          <a:xfrm>
            <a:off x="377190" y="342900"/>
            <a:ext cx="75438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59DFF"/>
              </a:buClr>
              <a:buSzPts val="3200"/>
              <a:buFont typeface="Quattrocento Sans"/>
              <a:buNone/>
              <a:defRPr b="0" i="0" sz="3200" u="none" cap="none" strike="noStrike">
                <a:solidFill>
                  <a:srgbClr val="D59DF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pic>
        <p:nvPicPr>
          <p:cNvPr id="282" name="Google Shape;282;p3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405062">
            <a:off x="7283198" y="3446212"/>
            <a:ext cx="1597917" cy="15979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7519" y="1426552"/>
            <a:ext cx="685800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7519" y="2617078"/>
            <a:ext cx="685800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7519" y="3807604"/>
            <a:ext cx="685800" cy="685800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36"/>
          <p:cNvSpPr txBox="1"/>
          <p:nvPr>
            <p:ph idx="1" type="body"/>
          </p:nvPr>
        </p:nvSpPr>
        <p:spPr>
          <a:xfrm>
            <a:off x="1247627" y="2562126"/>
            <a:ext cx="5830200" cy="79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626262"/>
              </a:buClr>
              <a:buSzPts val="3400"/>
              <a:buFont typeface="Arial"/>
              <a:buNone/>
              <a:defRPr b="0" i="0" sz="2000" u="none" cap="none" strike="noStrike">
                <a:solidFill>
                  <a:srgbClr val="62626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287" name="Google Shape;287;p36"/>
          <p:cNvSpPr txBox="1"/>
          <p:nvPr>
            <p:ph idx="2" type="body"/>
          </p:nvPr>
        </p:nvSpPr>
        <p:spPr>
          <a:xfrm>
            <a:off x="1247627" y="1371600"/>
            <a:ext cx="5830200" cy="79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626262"/>
              </a:buClr>
              <a:buSzPts val="3400"/>
              <a:buFont typeface="Arial"/>
              <a:buNone/>
              <a:defRPr b="0" i="0" sz="2000" u="none" cap="none" strike="noStrike">
                <a:solidFill>
                  <a:srgbClr val="62626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288" name="Google Shape;288;p36"/>
          <p:cNvSpPr txBox="1"/>
          <p:nvPr>
            <p:ph idx="3" type="body"/>
          </p:nvPr>
        </p:nvSpPr>
        <p:spPr>
          <a:xfrm>
            <a:off x="1247627" y="3752652"/>
            <a:ext cx="5830200" cy="79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626262"/>
              </a:buClr>
              <a:buSzPts val="3400"/>
              <a:buFont typeface="Arial"/>
              <a:buNone/>
              <a:defRPr b="0" i="0" sz="2000" u="none" cap="none" strike="noStrike">
                <a:solidFill>
                  <a:srgbClr val="62626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pic>
        <p:nvPicPr>
          <p:cNvPr id="289" name="Google Shape;289;p3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405062">
            <a:off x="7283198" y="3446212"/>
            <a:ext cx="1597917" cy="15979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7519" y="1426552"/>
            <a:ext cx="685800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7519" y="2617078"/>
            <a:ext cx="685800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7519" y="3807604"/>
            <a:ext cx="685800" cy="68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ussion - lightbulb animated on click">
  <p:cSld name="Disussion - lightbulb animated on click"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7"/>
          <p:cNvSpPr txBox="1"/>
          <p:nvPr>
            <p:ph type="title"/>
          </p:nvPr>
        </p:nvSpPr>
        <p:spPr>
          <a:xfrm>
            <a:off x="377190" y="342900"/>
            <a:ext cx="75438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59DFF"/>
              </a:buClr>
              <a:buSzPts val="3200"/>
              <a:buFont typeface="Quattrocento Sans"/>
              <a:buNone/>
              <a:defRPr b="0" i="0" sz="3200" u="none" cap="none" strike="noStrike">
                <a:solidFill>
                  <a:srgbClr val="D59DF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pic>
        <p:nvPicPr>
          <p:cNvPr id="295" name="Google Shape;295;p3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405062">
            <a:off x="7283198" y="3446212"/>
            <a:ext cx="1597917" cy="15979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7519" y="1426552"/>
            <a:ext cx="685800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7519" y="2617078"/>
            <a:ext cx="685800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7519" y="3807604"/>
            <a:ext cx="685800" cy="685800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37"/>
          <p:cNvSpPr txBox="1"/>
          <p:nvPr>
            <p:ph idx="1" type="body"/>
          </p:nvPr>
        </p:nvSpPr>
        <p:spPr>
          <a:xfrm>
            <a:off x="1247627" y="2562126"/>
            <a:ext cx="5830200" cy="79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626262"/>
              </a:buClr>
              <a:buSzPts val="3400"/>
              <a:buFont typeface="Arial"/>
              <a:buNone/>
              <a:defRPr b="0" i="0" sz="2000" u="none" cap="none" strike="noStrike">
                <a:solidFill>
                  <a:srgbClr val="62626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300" name="Google Shape;300;p37"/>
          <p:cNvSpPr txBox="1"/>
          <p:nvPr>
            <p:ph idx="2" type="body"/>
          </p:nvPr>
        </p:nvSpPr>
        <p:spPr>
          <a:xfrm>
            <a:off x="1247627" y="1371600"/>
            <a:ext cx="5830200" cy="79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626262"/>
              </a:buClr>
              <a:buSzPts val="3400"/>
              <a:buFont typeface="Arial"/>
              <a:buNone/>
              <a:defRPr b="0" i="0" sz="2000" u="none" cap="none" strike="noStrike">
                <a:solidFill>
                  <a:srgbClr val="62626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301" name="Google Shape;301;p37"/>
          <p:cNvSpPr txBox="1"/>
          <p:nvPr>
            <p:ph idx="3" type="body"/>
          </p:nvPr>
        </p:nvSpPr>
        <p:spPr>
          <a:xfrm>
            <a:off x="1247627" y="3752652"/>
            <a:ext cx="5830200" cy="79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626262"/>
              </a:buClr>
              <a:buSzPts val="3400"/>
              <a:buFont typeface="Arial"/>
              <a:buNone/>
              <a:defRPr b="0" i="0" sz="2000" u="none" cap="none" strike="noStrike">
                <a:solidFill>
                  <a:srgbClr val="62626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pic>
        <p:nvPicPr>
          <p:cNvPr id="302" name="Google Shape;302;p3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405062">
            <a:off x="7283198" y="3446212"/>
            <a:ext cx="1597917" cy="159791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7519" y="1426552"/>
            <a:ext cx="685800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7519" y="2617078"/>
            <a:ext cx="685800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7519" y="3807604"/>
            <a:ext cx="685800" cy="68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de brackets title - animated">
  <p:cSld name="Code brackets title - animated"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8"/>
          <p:cNvSpPr txBox="1"/>
          <p:nvPr>
            <p:ph idx="1" type="body"/>
          </p:nvPr>
        </p:nvSpPr>
        <p:spPr>
          <a:xfrm>
            <a:off x="377190" y="1371600"/>
            <a:ext cx="8401200" cy="7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444500" lvl="0" marL="457200" marR="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626262"/>
              </a:buClr>
              <a:buSzPts val="3400"/>
              <a:buFont typeface="Arial"/>
              <a:buChar char="•"/>
              <a:defRPr b="0" i="0" sz="2000" u="none" cap="none" strike="noStrike">
                <a:solidFill>
                  <a:srgbClr val="62626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308" name="Google Shape;308;p38"/>
          <p:cNvSpPr txBox="1"/>
          <p:nvPr>
            <p:ph idx="2" type="body"/>
          </p:nvPr>
        </p:nvSpPr>
        <p:spPr>
          <a:xfrm>
            <a:off x="377190" y="2478550"/>
            <a:ext cx="8401200" cy="12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444500" lvl="0" marL="457200" marR="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626262"/>
              </a:buClr>
              <a:buSzPts val="3400"/>
              <a:buFont typeface="Arial"/>
              <a:buChar char="•"/>
              <a:defRPr b="0" i="0" sz="2000" u="none" cap="none" strike="noStrike">
                <a:solidFill>
                  <a:srgbClr val="62626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309" name="Google Shape;309;p38"/>
          <p:cNvSpPr txBox="1"/>
          <p:nvPr>
            <p:ph idx="3" type="body"/>
          </p:nvPr>
        </p:nvSpPr>
        <p:spPr>
          <a:xfrm>
            <a:off x="377190" y="4004015"/>
            <a:ext cx="8401200" cy="8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444500" lvl="0" marL="457200" marR="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626262"/>
              </a:buClr>
              <a:buSzPts val="3400"/>
              <a:buFont typeface="Arial"/>
              <a:buChar char="•"/>
              <a:defRPr b="0" i="0" sz="2000" u="none" cap="none" strike="noStrike">
                <a:solidFill>
                  <a:srgbClr val="62626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310" name="Google Shape;310;p38"/>
          <p:cNvSpPr txBox="1"/>
          <p:nvPr>
            <p:ph type="title"/>
          </p:nvPr>
        </p:nvSpPr>
        <p:spPr>
          <a:xfrm>
            <a:off x="734181" y="342900"/>
            <a:ext cx="65151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Quattrocento Sans"/>
              <a:buNone/>
              <a:defRPr b="0" i="0" sz="3200" u="none" cap="none" strike="noStrik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pic>
        <p:nvPicPr>
          <p:cNvPr id="311" name="Google Shape;311;p3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7190" y="342900"/>
            <a:ext cx="232833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3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7350065" y="329715"/>
            <a:ext cx="232833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3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7190" y="342900"/>
            <a:ext cx="232833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3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7350065" y="329715"/>
            <a:ext cx="232833" cy="68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Bulleted items - animated on click">
  <p:cSld name="1_Bulleted items - animated on click"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9"/>
          <p:cNvSpPr txBox="1"/>
          <p:nvPr>
            <p:ph type="title"/>
          </p:nvPr>
        </p:nvSpPr>
        <p:spPr>
          <a:xfrm>
            <a:off x="377190" y="342900"/>
            <a:ext cx="75438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Quattrocento Sans"/>
              <a:buNone/>
              <a:defRPr b="0" i="0" sz="3200" u="none" cap="none" strike="noStrik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17" name="Google Shape;317;p39"/>
          <p:cNvSpPr txBox="1"/>
          <p:nvPr>
            <p:ph idx="1" type="body"/>
          </p:nvPr>
        </p:nvSpPr>
        <p:spPr>
          <a:xfrm>
            <a:off x="377190" y="1371600"/>
            <a:ext cx="8401200" cy="7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444500" lvl="0" marL="457200" marR="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626262"/>
              </a:buClr>
              <a:buSzPts val="3400"/>
              <a:buFont typeface="Arial"/>
              <a:buChar char="•"/>
              <a:defRPr b="0" i="0" sz="2000" u="none" cap="none" strike="noStrike">
                <a:solidFill>
                  <a:srgbClr val="62626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318" name="Google Shape;318;p39"/>
          <p:cNvSpPr txBox="1"/>
          <p:nvPr>
            <p:ph idx="2" type="body"/>
          </p:nvPr>
        </p:nvSpPr>
        <p:spPr>
          <a:xfrm>
            <a:off x="377190" y="2478550"/>
            <a:ext cx="8401200" cy="12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444500" lvl="0" marL="457200" marR="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626262"/>
              </a:buClr>
              <a:buSzPts val="3400"/>
              <a:buFont typeface="Arial"/>
              <a:buChar char="•"/>
              <a:defRPr b="0" i="0" sz="2000" u="none" cap="none" strike="noStrike">
                <a:solidFill>
                  <a:srgbClr val="62626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319" name="Google Shape;319;p39"/>
          <p:cNvSpPr txBox="1"/>
          <p:nvPr>
            <p:ph idx="3" type="body"/>
          </p:nvPr>
        </p:nvSpPr>
        <p:spPr>
          <a:xfrm>
            <a:off x="377190" y="4004015"/>
            <a:ext cx="8401200" cy="8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444500" lvl="0" marL="457200" marR="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626262"/>
              </a:buClr>
              <a:buSzPts val="3400"/>
              <a:buFont typeface="Arial"/>
              <a:buChar char="•"/>
              <a:defRPr b="0" i="0" sz="2000" u="none" cap="none" strike="noStrike">
                <a:solidFill>
                  <a:srgbClr val="62626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eneral bulleted list">
  <p:cSld name="General bulleted list"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40"/>
          <p:cNvSpPr txBox="1"/>
          <p:nvPr>
            <p:ph type="title"/>
          </p:nvPr>
        </p:nvSpPr>
        <p:spPr>
          <a:xfrm>
            <a:off x="377190" y="342900"/>
            <a:ext cx="75438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Quattrocento Sans"/>
              <a:buNone/>
              <a:defRPr b="0" i="0" sz="3200" u="none" cap="none" strike="noStrik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22" name="Google Shape;322;p40"/>
          <p:cNvSpPr txBox="1"/>
          <p:nvPr>
            <p:ph idx="1" type="body"/>
          </p:nvPr>
        </p:nvSpPr>
        <p:spPr>
          <a:xfrm>
            <a:off x="377190" y="1371600"/>
            <a:ext cx="8401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463550" lvl="0" marL="457200" marR="0" rtl="0" algn="l">
              <a:lnSpc>
                <a:spcPct val="125000"/>
              </a:lnSpc>
              <a:spcBef>
                <a:spcPts val="1100"/>
              </a:spcBef>
              <a:spcAft>
                <a:spcPts val="0"/>
              </a:spcAft>
              <a:buClr>
                <a:srgbClr val="626262"/>
              </a:buClr>
              <a:buSzPts val="3700"/>
              <a:buFont typeface="Arial"/>
              <a:buChar char="•"/>
              <a:defRPr b="0" i="0" sz="2100" u="none" cap="none" strike="noStrike">
                <a:solidFill>
                  <a:srgbClr val="62626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463550" lvl="1" marL="914400" marR="0" rtl="0" algn="l">
              <a:lnSpc>
                <a:spcPct val="125000"/>
              </a:lnSpc>
              <a:spcBef>
                <a:spcPts val="1100"/>
              </a:spcBef>
              <a:spcAft>
                <a:spcPts val="0"/>
              </a:spcAft>
              <a:buClr>
                <a:srgbClr val="626262"/>
              </a:buClr>
              <a:buSzPts val="3700"/>
              <a:buFont typeface="Arial"/>
              <a:buChar char="•"/>
              <a:defRPr b="0" i="0" sz="2100" u="none" cap="none" strike="noStrike">
                <a:solidFill>
                  <a:srgbClr val="62626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vity - dark background" showMasterSp="0">
  <p:cSld name="Activity - dark background">
    <p:bg>
      <p:bgPr>
        <a:gradFill>
          <a:gsLst>
            <a:gs pos="0">
              <a:srgbClr val="11BFBF">
                <a:alpha val="50196"/>
              </a:srgbClr>
            </a:gs>
            <a:gs pos="100000">
              <a:srgbClr val="11BFBF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1"/>
          <p:cNvSpPr txBox="1"/>
          <p:nvPr>
            <p:ph type="title"/>
          </p:nvPr>
        </p:nvSpPr>
        <p:spPr>
          <a:xfrm>
            <a:off x="1371599" y="342900"/>
            <a:ext cx="65151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200"/>
              <a:buFont typeface="Quattrocento Sans"/>
              <a:buNone/>
              <a:defRPr b="0" i="0" sz="3200" u="none" cap="none" strike="noStrike">
                <a:solidFill>
                  <a:schemeClr val="accent3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pic>
        <p:nvPicPr>
          <p:cNvPr id="325" name="Google Shape;325;p4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7190" y="342900"/>
            <a:ext cx="685800" cy="685800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41"/>
          <p:cNvSpPr txBox="1"/>
          <p:nvPr>
            <p:ph idx="1" type="body"/>
          </p:nvPr>
        </p:nvSpPr>
        <p:spPr>
          <a:xfrm>
            <a:off x="377190" y="1371600"/>
            <a:ext cx="8401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444500" lvl="0" marL="457200" marR="0" rtl="0" algn="l">
              <a:lnSpc>
                <a:spcPct val="125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pic>
        <p:nvPicPr>
          <p:cNvPr id="327" name="Google Shape;327;p4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7190" y="342900"/>
            <a:ext cx="685800" cy="685800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41"/>
          <p:cNvSpPr/>
          <p:nvPr/>
        </p:nvSpPr>
        <p:spPr>
          <a:xfrm>
            <a:off x="0" y="4665475"/>
            <a:ext cx="9144000" cy="477900"/>
          </a:xfrm>
          <a:prstGeom prst="rect">
            <a:avLst/>
          </a:prstGeom>
          <a:solidFill>
            <a:srgbClr val="000319">
              <a:alpha val="847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9" name="Google Shape;32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37770" y="4665473"/>
            <a:ext cx="1406234" cy="47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vity - light background">
  <p:cSld name="Activity - light background">
    <p:bg>
      <p:bgPr>
        <a:solidFill>
          <a:schemeClr val="lt1"/>
        </a:solidFill>
      </p:bgPr>
    </p:bg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2"/>
          <p:cNvSpPr txBox="1"/>
          <p:nvPr>
            <p:ph type="title"/>
          </p:nvPr>
        </p:nvSpPr>
        <p:spPr>
          <a:xfrm>
            <a:off x="1371599" y="342900"/>
            <a:ext cx="65151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Quattrocento Sans"/>
              <a:buNone/>
              <a:defRPr b="0" i="0" sz="3200" u="none" cap="none" strike="noStrik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pic>
        <p:nvPicPr>
          <p:cNvPr id="332" name="Google Shape;332;p4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7190" y="342900"/>
            <a:ext cx="685800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4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7190" y="342900"/>
            <a:ext cx="685800" cy="68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brief">
  <p:cSld name="Debrief">
    <p:bg>
      <p:bgPr>
        <a:solidFill>
          <a:schemeClr val="lt1"/>
        </a:solidFill>
      </p:bgPr>
    </p:bg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3"/>
          <p:cNvSpPr txBox="1"/>
          <p:nvPr>
            <p:ph type="title"/>
          </p:nvPr>
        </p:nvSpPr>
        <p:spPr>
          <a:xfrm>
            <a:off x="1200150" y="342900"/>
            <a:ext cx="65151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Quattrocento Sans"/>
              <a:buNone/>
              <a:defRPr b="0" i="0" sz="3200" u="none" cap="none" strike="noStrik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pic>
        <p:nvPicPr>
          <p:cNvPr id="336" name="Google Shape;336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7190" y="342900"/>
            <a:ext cx="685800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7190" y="342900"/>
            <a:ext cx="685800" cy="685800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43"/>
          <p:cNvSpPr txBox="1"/>
          <p:nvPr>
            <p:ph idx="1" type="body"/>
          </p:nvPr>
        </p:nvSpPr>
        <p:spPr>
          <a:xfrm>
            <a:off x="377190" y="1371600"/>
            <a:ext cx="8401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463550" lvl="0" marL="457200" marR="0" rtl="0" algn="l">
              <a:lnSpc>
                <a:spcPct val="125000"/>
              </a:lnSpc>
              <a:spcBef>
                <a:spcPts val="1100"/>
              </a:spcBef>
              <a:spcAft>
                <a:spcPts val="0"/>
              </a:spcAft>
              <a:buClr>
                <a:srgbClr val="626262"/>
              </a:buClr>
              <a:buSzPts val="3700"/>
              <a:buFont typeface="Arial"/>
              <a:buChar char="•"/>
              <a:defRPr b="0" i="0" sz="2100" u="none" cap="none" strike="noStrike">
                <a:solidFill>
                  <a:srgbClr val="62626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463550" lvl="1" marL="914400" marR="0" rtl="0" algn="l">
              <a:lnSpc>
                <a:spcPct val="125000"/>
              </a:lnSpc>
              <a:spcBef>
                <a:spcPts val="1100"/>
              </a:spcBef>
              <a:spcAft>
                <a:spcPts val="0"/>
              </a:spcAft>
              <a:buClr>
                <a:srgbClr val="626262"/>
              </a:buClr>
              <a:buSzPts val="3700"/>
              <a:buFont typeface="Arial"/>
              <a:buChar char="•"/>
              <a:defRPr b="0" i="0" sz="2100" u="none" cap="none" strike="noStrike">
                <a:solidFill>
                  <a:srgbClr val="62626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omework/Assignment">
  <p:cSld name="Homework/Assignment"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44"/>
          <p:cNvSpPr txBox="1"/>
          <p:nvPr>
            <p:ph type="title"/>
          </p:nvPr>
        </p:nvSpPr>
        <p:spPr>
          <a:xfrm>
            <a:off x="1200150" y="342900"/>
            <a:ext cx="65151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Quattrocento Sans"/>
              <a:buNone/>
              <a:defRPr b="0" i="0" sz="3200" u="none" cap="none" strike="noStrik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pic>
        <p:nvPicPr>
          <p:cNvPr id="341" name="Google Shape;341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7190" y="342900"/>
            <a:ext cx="685800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7190" y="342900"/>
            <a:ext cx="685800" cy="685800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44"/>
          <p:cNvSpPr txBox="1"/>
          <p:nvPr>
            <p:ph idx="1" type="body"/>
          </p:nvPr>
        </p:nvSpPr>
        <p:spPr>
          <a:xfrm>
            <a:off x="377190" y="1371600"/>
            <a:ext cx="8401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463550" lvl="0" marL="457200" marR="0" rtl="0" algn="l">
              <a:lnSpc>
                <a:spcPct val="125000"/>
              </a:lnSpc>
              <a:spcBef>
                <a:spcPts val="1100"/>
              </a:spcBef>
              <a:spcAft>
                <a:spcPts val="0"/>
              </a:spcAft>
              <a:buClr>
                <a:srgbClr val="626262"/>
              </a:buClr>
              <a:buSzPts val="3700"/>
              <a:buFont typeface="Arial"/>
              <a:buChar char="•"/>
              <a:defRPr b="0" i="0" sz="2100" u="none" cap="none" strike="noStrike">
                <a:solidFill>
                  <a:srgbClr val="62626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463550" lvl="1" marL="914400" marR="0" rtl="0" algn="l">
              <a:lnSpc>
                <a:spcPct val="125000"/>
              </a:lnSpc>
              <a:spcBef>
                <a:spcPts val="1100"/>
              </a:spcBef>
              <a:spcAft>
                <a:spcPts val="0"/>
              </a:spcAft>
              <a:buClr>
                <a:srgbClr val="626262"/>
              </a:buClr>
              <a:buSzPts val="3700"/>
              <a:buFont typeface="Arial"/>
              <a:buChar char="•"/>
              <a:defRPr b="0" i="0" sz="2100" u="none" cap="none" strike="noStrike">
                <a:solidFill>
                  <a:srgbClr val="62626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creenshot Orange MakeCode title bar" showMasterSp="0">
  <p:cSld name="Screenshot Orange MakeCode title bar"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45"/>
          <p:cNvSpPr/>
          <p:nvPr>
            <p:ph idx="2" type="pic"/>
          </p:nvPr>
        </p:nvSpPr>
        <p:spPr>
          <a:xfrm>
            <a:off x="0" y="342900"/>
            <a:ext cx="9144000" cy="4800600"/>
          </a:xfrm>
          <a:prstGeom prst="rect">
            <a:avLst/>
          </a:prstGeom>
          <a:noFill/>
          <a:ln>
            <a:noFill/>
          </a:ln>
        </p:spPr>
      </p:sp>
      <p:sp>
        <p:nvSpPr>
          <p:cNvPr id="346" name="Google Shape;346;p45"/>
          <p:cNvSpPr txBox="1"/>
          <p:nvPr>
            <p:ph type="title"/>
          </p:nvPr>
        </p:nvSpPr>
        <p:spPr>
          <a:xfrm>
            <a:off x="0" y="0"/>
            <a:ext cx="9144000" cy="342900"/>
          </a:xfrm>
          <a:prstGeom prst="rect">
            <a:avLst/>
          </a:prstGeom>
          <a:solidFill>
            <a:srgbClr val="F36820"/>
          </a:solidFill>
          <a:ln>
            <a:noFill/>
          </a:ln>
        </p:spPr>
        <p:txBody>
          <a:bodyPr anchorCtr="1" anchor="ctr" bIns="68575" lIns="68575" spcFirstLastPara="1" rIns="68575" wrap="square" tIns="1028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Quattrocento Sans"/>
              <a:buNone/>
              <a:defRPr b="0" i="0" sz="14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creenshot MakeCode teal title bar" showMasterSp="0">
  <p:cSld name="Screenshot MakeCode teal title bar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46"/>
          <p:cNvSpPr/>
          <p:nvPr>
            <p:ph idx="2" type="pic"/>
          </p:nvPr>
        </p:nvSpPr>
        <p:spPr>
          <a:xfrm>
            <a:off x="0" y="342900"/>
            <a:ext cx="9144000" cy="4800600"/>
          </a:xfrm>
          <a:prstGeom prst="rect">
            <a:avLst/>
          </a:prstGeom>
          <a:noFill/>
          <a:ln>
            <a:noFill/>
          </a:ln>
        </p:spPr>
      </p:sp>
      <p:sp>
        <p:nvSpPr>
          <p:cNvPr id="349" name="Google Shape;349;p46"/>
          <p:cNvSpPr txBox="1"/>
          <p:nvPr>
            <p:ph type="title"/>
          </p:nvPr>
        </p:nvSpPr>
        <p:spPr>
          <a:xfrm>
            <a:off x="0" y="0"/>
            <a:ext cx="9144000" cy="342900"/>
          </a:xfrm>
          <a:prstGeom prst="rect">
            <a:avLst/>
          </a:prstGeom>
          <a:solidFill>
            <a:srgbClr val="028B9B"/>
          </a:solidFill>
          <a:ln>
            <a:noFill/>
          </a:ln>
        </p:spPr>
        <p:txBody>
          <a:bodyPr anchorCtr="1" anchor="ctr" bIns="68575" lIns="68575" spcFirstLastPara="1" rIns="68575" wrap="square" tIns="1028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Quattrocento Sans"/>
              <a:buNone/>
              <a:defRPr b="0" i="0" sz="14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creenshot micro:bit blue title bar" showMasterSp="0">
  <p:cSld name="Screenshot micro:bit blue title bar"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47"/>
          <p:cNvSpPr/>
          <p:nvPr>
            <p:ph idx="2" type="pic"/>
          </p:nvPr>
        </p:nvSpPr>
        <p:spPr>
          <a:xfrm>
            <a:off x="0" y="342900"/>
            <a:ext cx="9144000" cy="4800600"/>
          </a:xfrm>
          <a:prstGeom prst="rect">
            <a:avLst/>
          </a:prstGeom>
          <a:noFill/>
          <a:ln>
            <a:noFill/>
          </a:ln>
        </p:spPr>
      </p:sp>
      <p:sp>
        <p:nvSpPr>
          <p:cNvPr id="352" name="Google Shape;352;p47"/>
          <p:cNvSpPr txBox="1"/>
          <p:nvPr>
            <p:ph type="title"/>
          </p:nvPr>
        </p:nvSpPr>
        <p:spPr>
          <a:xfrm>
            <a:off x="0" y="0"/>
            <a:ext cx="9144000" cy="342900"/>
          </a:xfrm>
          <a:prstGeom prst="rect">
            <a:avLst/>
          </a:prstGeom>
          <a:solidFill>
            <a:srgbClr val="3654D1"/>
          </a:solidFill>
          <a:ln>
            <a:noFill/>
          </a:ln>
        </p:spPr>
        <p:txBody>
          <a:bodyPr anchorCtr="1" anchor="ctr" bIns="68575" lIns="68575" spcFirstLastPara="1" rIns="68575" wrap="square" tIns="1028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Quattrocento Sans"/>
              <a:buNone/>
              <a:defRPr b="0" i="0" sz="14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creenshot micro:bit purple title bar" showMasterSp="0">
  <p:cSld name="Screenshot micro:bit purple title bar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48"/>
          <p:cNvSpPr/>
          <p:nvPr>
            <p:ph idx="2" type="pic"/>
          </p:nvPr>
        </p:nvSpPr>
        <p:spPr>
          <a:xfrm>
            <a:off x="0" y="342900"/>
            <a:ext cx="9144000" cy="4800600"/>
          </a:xfrm>
          <a:prstGeom prst="rect">
            <a:avLst/>
          </a:prstGeom>
          <a:noFill/>
          <a:ln>
            <a:noFill/>
          </a:ln>
        </p:spPr>
      </p:sp>
      <p:sp>
        <p:nvSpPr>
          <p:cNvPr id="355" name="Google Shape;355;p48"/>
          <p:cNvSpPr txBox="1"/>
          <p:nvPr>
            <p:ph type="title"/>
          </p:nvPr>
        </p:nvSpPr>
        <p:spPr>
          <a:xfrm>
            <a:off x="0" y="0"/>
            <a:ext cx="9144000" cy="342900"/>
          </a:xfrm>
          <a:prstGeom prst="rect">
            <a:avLst/>
          </a:prstGeom>
          <a:solidFill>
            <a:srgbClr val="6633CC"/>
          </a:solidFill>
          <a:ln>
            <a:noFill/>
          </a:ln>
        </p:spPr>
        <p:txBody>
          <a:bodyPr anchorCtr="1" anchor="ctr" bIns="68575" lIns="68575" spcFirstLastPara="1" rIns="68575" wrap="square" tIns="1028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Quattrocento Sans"/>
              <a:buNone/>
              <a:defRPr b="0" i="0" sz="14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ullscreen screenshot" showMasterSp="0">
  <p:cSld name="Fullscreen screenshot"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49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358" name="Google Shape;358;p49"/>
          <p:cNvSpPr txBox="1"/>
          <p:nvPr>
            <p:ph type="title"/>
          </p:nvPr>
        </p:nvSpPr>
        <p:spPr>
          <a:xfrm>
            <a:off x="0" y="-816428"/>
            <a:ext cx="9144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1028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Quattrocento Sans"/>
              <a:buNone/>
              <a:defRPr b="0" i="0" sz="3200" u="none" cap="none" strike="noStrik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">
  <p:cSld name="Video"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0"/>
          <p:cNvSpPr txBox="1"/>
          <p:nvPr>
            <p:ph type="title"/>
          </p:nvPr>
        </p:nvSpPr>
        <p:spPr>
          <a:xfrm>
            <a:off x="0" y="4629150"/>
            <a:ext cx="9144000" cy="514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34275" lIns="857250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attrocento Sans"/>
              <a:buNone/>
              <a:defRPr b="0" i="0" sz="24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estion title">
  <p:cSld name="Question title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2" name="Google Shape;362;p5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18747" y="1740566"/>
            <a:ext cx="685800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2899" y="355933"/>
            <a:ext cx="685800" cy="685800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51"/>
          <p:cNvSpPr txBox="1"/>
          <p:nvPr>
            <p:ph type="title"/>
          </p:nvPr>
        </p:nvSpPr>
        <p:spPr>
          <a:xfrm>
            <a:off x="1371599" y="342900"/>
            <a:ext cx="65151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661C5"/>
              </a:buClr>
              <a:buSzPts val="3200"/>
              <a:buFont typeface="Quattrocento Sans"/>
              <a:buNone/>
              <a:defRPr b="0" i="0" sz="3200" u="none" cap="none" strike="noStrike">
                <a:solidFill>
                  <a:srgbClr val="8661C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65" name="Google Shape;365;p51"/>
          <p:cNvSpPr txBox="1"/>
          <p:nvPr>
            <p:ph idx="1" type="body"/>
          </p:nvPr>
        </p:nvSpPr>
        <p:spPr>
          <a:xfrm>
            <a:off x="1371599" y="1602795"/>
            <a:ext cx="69108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626262"/>
              </a:buClr>
              <a:buSzPts val="4200"/>
              <a:buFont typeface="Arial"/>
              <a:buNone/>
              <a:defRPr b="0" i="0" sz="2400" u="none" cap="none" strike="noStrike">
                <a:solidFill>
                  <a:srgbClr val="62626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2"/>
          <p:cNvSpPr txBox="1"/>
          <p:nvPr>
            <p:ph type="title"/>
          </p:nvPr>
        </p:nvSpPr>
        <p:spPr>
          <a:xfrm>
            <a:off x="157607" y="273844"/>
            <a:ext cx="8828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11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368" name="Google Shape;368;p52"/>
          <p:cNvSpPr txBox="1"/>
          <p:nvPr>
            <p:ph idx="1" type="body"/>
          </p:nvPr>
        </p:nvSpPr>
        <p:spPr>
          <a:xfrm>
            <a:off x="157607" y="1369219"/>
            <a:ext cx="8828700" cy="35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100"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100"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100"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171717"/>
            </a:gs>
            <a:gs pos="48000">
              <a:srgbClr val="3A3A3A"/>
            </a:gs>
            <a:gs pos="100000">
              <a:srgbClr val="171717"/>
            </a:gs>
          </a:gsLst>
          <a:lin ang="16200038" scaled="0"/>
        </a:gradFill>
      </p:bgPr>
    </p:bg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53"/>
          <p:cNvSpPr txBox="1"/>
          <p:nvPr>
            <p:ph type="title"/>
          </p:nvPr>
        </p:nvSpPr>
        <p:spPr>
          <a:xfrm>
            <a:off x="143692" y="1507638"/>
            <a:ext cx="88566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500"/>
              <a:buFont typeface="Play"/>
              <a:buChar char="●"/>
              <a:defRPr sz="45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371" name="Google Shape;371;p53"/>
          <p:cNvSpPr txBox="1"/>
          <p:nvPr>
            <p:ph idx="1" type="body"/>
          </p:nvPr>
        </p:nvSpPr>
        <p:spPr>
          <a:xfrm>
            <a:off x="143691" y="3667432"/>
            <a:ext cx="88566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757575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757575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757575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757575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57575"/>
              </a:buClr>
              <a:buSzPts val="1200"/>
              <a:buNone/>
              <a:defRPr sz="1200">
                <a:solidFill>
                  <a:srgbClr val="757575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57575"/>
              </a:buClr>
              <a:buSzPts val="1200"/>
              <a:buNone/>
              <a:defRPr sz="1200">
                <a:solidFill>
                  <a:srgbClr val="757575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57575"/>
              </a:buClr>
              <a:buSzPts val="1200"/>
              <a:buNone/>
              <a:defRPr sz="1200">
                <a:solidFill>
                  <a:srgbClr val="757575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57575"/>
              </a:buClr>
              <a:buSzPts val="1200"/>
              <a:buNone/>
              <a:defRPr sz="1200">
                <a:solidFill>
                  <a:srgbClr val="757575"/>
                </a:solidFill>
              </a:defRPr>
            </a:lvl9pPr>
          </a:lstStyle>
          <a:p/>
        </p:txBody>
      </p:sp>
      <p:sp>
        <p:nvSpPr>
          <p:cNvPr id="372" name="Google Shape;372;p53"/>
          <p:cNvSpPr txBox="1"/>
          <p:nvPr/>
        </p:nvSpPr>
        <p:spPr>
          <a:xfrm>
            <a:off x="156754" y="80122"/>
            <a:ext cx="20184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700">
                <a:solidFill>
                  <a:srgbClr val="747474"/>
                </a:solidFill>
                <a:latin typeface="Arial"/>
                <a:ea typeface="Arial"/>
                <a:cs typeface="Arial"/>
                <a:sym typeface="Arial"/>
              </a:rPr>
              <a:t>&lt;</a:t>
            </a:r>
            <a:r>
              <a:rPr b="1" lang="en-GB" sz="27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r>
              <a:rPr b="1" lang="en-GB" sz="2700">
                <a:solidFill>
                  <a:srgbClr val="747474"/>
                </a:solidFill>
                <a:latin typeface="Arial"/>
                <a:ea typeface="Arial"/>
                <a:cs typeface="Arial"/>
                <a:sym typeface="Arial"/>
              </a:rPr>
              <a:t>&gt;</a:t>
            </a:r>
            <a:r>
              <a:rPr b="1" lang="en-GB" sz="27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 TEALS</a:t>
            </a:r>
            <a:endParaRPr sz="1100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4" name="Google Shape;374;p54"/>
          <p:cNvGrpSpPr/>
          <p:nvPr/>
        </p:nvGrpSpPr>
        <p:grpSpPr>
          <a:xfrm flipH="1" rot="10800000">
            <a:off x="0" y="4128572"/>
            <a:ext cx="698925" cy="684657"/>
            <a:chOff x="0" y="3785672"/>
            <a:chExt cx="698925" cy="684657"/>
          </a:xfrm>
        </p:grpSpPr>
        <p:sp>
          <p:nvSpPr>
            <p:cNvPr id="375" name="Google Shape;375;p54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54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7" name="Google Shape;377;p54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</a:lstStyle>
          <a:p/>
        </p:txBody>
      </p:sp>
      <p:sp>
        <p:nvSpPr>
          <p:cNvPr id="378" name="Google Shape;378;p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_HEADER_1">
  <p:cSld name="SECTION_HEADER_1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5"/>
          <p:cNvSpPr txBox="1"/>
          <p:nvPr>
            <p:ph type="title"/>
          </p:nvPr>
        </p:nvSpPr>
        <p:spPr>
          <a:xfrm>
            <a:off x="3885450" y="1997400"/>
            <a:ext cx="4587000" cy="114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81" name="Google Shape;381;p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grpSp>
        <p:nvGrpSpPr>
          <p:cNvPr id="382" name="Google Shape;382;p55"/>
          <p:cNvGrpSpPr/>
          <p:nvPr/>
        </p:nvGrpSpPr>
        <p:grpSpPr>
          <a:xfrm flipH="1">
            <a:off x="0" y="213"/>
            <a:ext cx="4737600" cy="5143065"/>
            <a:chOff x="4406400" y="0"/>
            <a:chExt cx="4737600" cy="5143065"/>
          </a:xfrm>
        </p:grpSpPr>
        <p:sp>
          <p:nvSpPr>
            <p:cNvPr id="383" name="Google Shape;383;p55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55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55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55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55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55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55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55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rgbClr val="FF6183">
                <a:alpha val="5030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55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55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55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55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55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55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rgbClr val="11BFBF">
                <a:alpha val="5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55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55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55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55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keCode room for image">
  <p:cSld name="MakeCode room for image"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56"/>
          <p:cNvSpPr txBox="1"/>
          <p:nvPr>
            <p:ph type="title"/>
          </p:nvPr>
        </p:nvSpPr>
        <p:spPr>
          <a:xfrm>
            <a:off x="1179395" y="342900"/>
            <a:ext cx="67965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A268F"/>
              </a:buClr>
              <a:buSzPts val="3200"/>
              <a:buFont typeface="Quattrocento Sans"/>
              <a:buNone/>
              <a:defRPr b="0" i="0" sz="3200" u="none" cap="none" strike="noStrike">
                <a:solidFill>
                  <a:srgbClr val="AA268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03" name="Google Shape;403;p56"/>
          <p:cNvSpPr txBox="1"/>
          <p:nvPr>
            <p:ph idx="1" type="body"/>
          </p:nvPr>
        </p:nvSpPr>
        <p:spPr>
          <a:xfrm>
            <a:off x="514350" y="1371600"/>
            <a:ext cx="39993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444500" lvl="0" marL="457200" marR="0" rtl="0" algn="l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Clr>
                <a:srgbClr val="626262"/>
              </a:buClr>
              <a:buSzPts val="3400"/>
              <a:buFont typeface="Arial"/>
              <a:buChar char="•"/>
              <a:defRPr b="0" i="0" sz="2000" u="none" cap="none" strike="noStrike">
                <a:solidFill>
                  <a:srgbClr val="62626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pic>
        <p:nvPicPr>
          <p:cNvPr descr="Icon&#10;&#10;Description automatically generated" id="404" name="Google Shape;404;p5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7190" y="342900"/>
            <a:ext cx="685800" cy="68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lain slide">
  <p:cSld name="Plain slide"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57"/>
          <p:cNvSpPr txBox="1"/>
          <p:nvPr>
            <p:ph type="title"/>
          </p:nvPr>
        </p:nvSpPr>
        <p:spPr>
          <a:xfrm>
            <a:off x="377189" y="342900"/>
            <a:ext cx="75438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Quattrocento Sans"/>
              <a:buNone/>
              <a:defRPr b="0" i="0" sz="3200" u="none" cap="none" strike="noStrik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Activity fill in blank - teacher's name" showMasterSp="0">
  <p:cSld name="1_Activity fill in blank - teacher's name">
    <p:bg>
      <p:bgPr>
        <a:gradFill>
          <a:gsLst>
            <a:gs pos="0">
              <a:srgbClr val="181818"/>
            </a:gs>
            <a:gs pos="48000">
              <a:srgbClr val="3C3C3C"/>
            </a:gs>
            <a:gs pos="100000">
              <a:srgbClr val="181818"/>
            </a:gs>
          </a:gsLst>
          <a:lin ang="16200038" scaled="0"/>
        </a:gradFill>
      </p:bgPr>
    </p:bg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58"/>
          <p:cNvSpPr txBox="1"/>
          <p:nvPr>
            <p:ph type="title"/>
          </p:nvPr>
        </p:nvSpPr>
        <p:spPr>
          <a:xfrm>
            <a:off x="685800" y="1335071"/>
            <a:ext cx="3771900" cy="247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100"/>
              <a:buFont typeface="Quattrocento Sans"/>
              <a:buNone/>
              <a:defRPr b="0" i="0" sz="4100" u="none" cap="none" strike="noStrike">
                <a:solidFill>
                  <a:schemeClr val="accen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pic>
        <p:nvPicPr>
          <p:cNvPr id="409" name="Google Shape;409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196051" y="171450"/>
            <a:ext cx="790341" cy="171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Debrief">
  <p:cSld name="2_Debrief">
    <p:bg>
      <p:bgPr>
        <a:solidFill>
          <a:schemeClr val="lt1"/>
        </a:solidFill>
      </p:bgPr>
    </p:bg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59"/>
          <p:cNvSpPr txBox="1"/>
          <p:nvPr>
            <p:ph type="title"/>
          </p:nvPr>
        </p:nvSpPr>
        <p:spPr>
          <a:xfrm>
            <a:off x="1200150" y="342900"/>
            <a:ext cx="65151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Quattrocento Sans"/>
              <a:buNone/>
              <a:defRPr b="0" i="0" sz="3200" u="none" cap="none" strike="noStrik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pic>
        <p:nvPicPr>
          <p:cNvPr id="412" name="Google Shape;412;p5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7190" y="342900"/>
            <a:ext cx="685800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2915" y="1461329"/>
            <a:ext cx="514350" cy="51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Google Shape;414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2915" y="2296866"/>
            <a:ext cx="514350" cy="51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2915" y="3132403"/>
            <a:ext cx="514350" cy="514350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p59"/>
          <p:cNvSpPr txBox="1"/>
          <p:nvPr>
            <p:ph idx="1" type="body"/>
          </p:nvPr>
        </p:nvSpPr>
        <p:spPr>
          <a:xfrm>
            <a:off x="1200149" y="2296866"/>
            <a:ext cx="7076400" cy="51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626262"/>
              </a:buClr>
              <a:buSzPts val="3400"/>
              <a:buFont typeface="Arial"/>
              <a:buNone/>
              <a:defRPr b="0" i="0" sz="2000" u="none" cap="none" strike="noStrike">
                <a:solidFill>
                  <a:srgbClr val="62626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417" name="Google Shape;417;p59"/>
          <p:cNvSpPr txBox="1"/>
          <p:nvPr>
            <p:ph idx="2" type="body"/>
          </p:nvPr>
        </p:nvSpPr>
        <p:spPr>
          <a:xfrm>
            <a:off x="1200148" y="1461329"/>
            <a:ext cx="7076400" cy="51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626262"/>
              </a:buClr>
              <a:buSzPts val="3400"/>
              <a:buFont typeface="Arial"/>
              <a:buNone/>
              <a:defRPr b="0" i="0" sz="2000" u="none" cap="none" strike="noStrike">
                <a:solidFill>
                  <a:srgbClr val="62626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418" name="Google Shape;418;p59"/>
          <p:cNvSpPr txBox="1"/>
          <p:nvPr>
            <p:ph idx="3" type="body"/>
          </p:nvPr>
        </p:nvSpPr>
        <p:spPr>
          <a:xfrm>
            <a:off x="1200148" y="3132403"/>
            <a:ext cx="7076400" cy="51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626262"/>
              </a:buClr>
              <a:buSzPts val="3400"/>
              <a:buFont typeface="Arial"/>
              <a:buNone/>
              <a:defRPr b="0" i="0" sz="2000" u="none" cap="none" strike="noStrike">
                <a:solidFill>
                  <a:srgbClr val="62626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Activity - light background">
  <p:cSld name="1_Activity - light background">
    <p:bg>
      <p:bgPr>
        <a:solidFill>
          <a:schemeClr val="lt1"/>
        </a:solidFill>
      </p:bgPr>
    </p:bg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60"/>
          <p:cNvSpPr txBox="1"/>
          <p:nvPr>
            <p:ph type="title"/>
          </p:nvPr>
        </p:nvSpPr>
        <p:spPr>
          <a:xfrm>
            <a:off x="1371599" y="342900"/>
            <a:ext cx="65151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Quattrocento Sans"/>
              <a:buNone/>
              <a:defRPr b="0" i="0" sz="3200" u="none" cap="none" strike="noStrik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pic>
        <p:nvPicPr>
          <p:cNvPr id="421" name="Google Shape;421;p6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7190" y="342900"/>
            <a:ext cx="685800" cy="685800"/>
          </a:xfrm>
          <a:prstGeom prst="rect">
            <a:avLst/>
          </a:prstGeom>
          <a:noFill/>
          <a:ln>
            <a:noFill/>
          </a:ln>
        </p:spPr>
      </p:pic>
      <p:sp>
        <p:nvSpPr>
          <p:cNvPr id="422" name="Google Shape;422;p60"/>
          <p:cNvSpPr txBox="1"/>
          <p:nvPr>
            <p:ph idx="1" type="body"/>
          </p:nvPr>
        </p:nvSpPr>
        <p:spPr>
          <a:xfrm>
            <a:off x="377190" y="1371600"/>
            <a:ext cx="8401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463550" lvl="0" marL="457200" marR="0" rtl="0" algn="l">
              <a:lnSpc>
                <a:spcPct val="125000"/>
              </a:lnSpc>
              <a:spcBef>
                <a:spcPts val="1100"/>
              </a:spcBef>
              <a:spcAft>
                <a:spcPts val="0"/>
              </a:spcAft>
              <a:buClr>
                <a:srgbClr val="626262"/>
              </a:buClr>
              <a:buSzPts val="3700"/>
              <a:buFont typeface="Arial"/>
              <a:buChar char="•"/>
              <a:defRPr b="0" i="0" sz="2100" u="none" cap="none" strike="noStrike">
                <a:solidFill>
                  <a:srgbClr val="62626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463550" lvl="1" marL="914400" marR="0" rtl="0" algn="l">
              <a:lnSpc>
                <a:spcPct val="125000"/>
              </a:lnSpc>
              <a:spcBef>
                <a:spcPts val="1100"/>
              </a:spcBef>
              <a:spcAft>
                <a:spcPts val="0"/>
              </a:spcAft>
              <a:buClr>
                <a:srgbClr val="626262"/>
              </a:buClr>
              <a:buSzPts val="3700"/>
              <a:buFont typeface="Arial"/>
              <a:buChar char="•"/>
              <a:defRPr b="0" i="0" sz="2100" u="none" cap="none" strike="noStrike">
                <a:solidFill>
                  <a:srgbClr val="62626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pic>
        <p:nvPicPr>
          <p:cNvPr id="423" name="Google Shape;423;p6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7190" y="342900"/>
            <a:ext cx="685800" cy="68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ull screen">
  <p:cSld name="Full screen"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61"/>
          <p:cNvSpPr txBox="1"/>
          <p:nvPr>
            <p:ph type="title"/>
          </p:nvPr>
        </p:nvSpPr>
        <p:spPr>
          <a:xfrm>
            <a:off x="377190" y="-843643"/>
            <a:ext cx="75438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Quattrocento Sans"/>
              <a:buNone/>
              <a:defRPr b="0" i="0" sz="3200" u="none" cap="none" strike="noStrik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vity - light background 1">
  <p:cSld name="Activity - light background_1">
    <p:bg>
      <p:bgPr>
        <a:solidFill>
          <a:schemeClr val="lt1"/>
        </a:solidFill>
      </p:bgPr>
    </p:bg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62"/>
          <p:cNvSpPr txBox="1"/>
          <p:nvPr>
            <p:ph type="title"/>
          </p:nvPr>
        </p:nvSpPr>
        <p:spPr>
          <a:xfrm>
            <a:off x="1371599" y="342900"/>
            <a:ext cx="65151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Quattrocento Sans"/>
              <a:buNone/>
              <a:defRPr b="0" i="0" sz="3200" u="none" cap="none" strike="noStrik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pic>
        <p:nvPicPr>
          <p:cNvPr id="428" name="Google Shape;428;p6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7190" y="342900"/>
            <a:ext cx="685800" cy="685800"/>
          </a:xfrm>
          <a:prstGeom prst="rect">
            <a:avLst/>
          </a:prstGeom>
          <a:noFill/>
          <a:ln>
            <a:noFill/>
          </a:ln>
        </p:spPr>
      </p:pic>
      <p:sp>
        <p:nvSpPr>
          <p:cNvPr id="429" name="Google Shape;429;p62"/>
          <p:cNvSpPr txBox="1"/>
          <p:nvPr>
            <p:ph idx="1" type="body"/>
          </p:nvPr>
        </p:nvSpPr>
        <p:spPr>
          <a:xfrm>
            <a:off x="377190" y="1371600"/>
            <a:ext cx="8401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444500" lvl="0" marL="457200" marR="0" rtl="0" algn="l">
              <a:lnSpc>
                <a:spcPct val="125000"/>
              </a:lnSpc>
              <a:spcBef>
                <a:spcPts val="1400"/>
              </a:spcBef>
              <a:spcAft>
                <a:spcPts val="0"/>
              </a:spcAft>
              <a:buClr>
                <a:schemeClr val="dk2"/>
              </a:buClr>
              <a:buSzPts val="3400"/>
              <a:buFont typeface="Arial"/>
              <a:buChar char="•"/>
              <a:defRPr b="0" i="0" sz="2000" u="none" cap="none" strike="noStrike">
                <a:solidFill>
                  <a:srgbClr val="62626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lain title">
  <p:cSld name="Plain title">
    <p:bg>
      <p:bgPr>
        <a:solidFill>
          <a:schemeClr val="lt1"/>
        </a:solidFill>
      </p:bgPr>
    </p:bg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63"/>
          <p:cNvSpPr txBox="1"/>
          <p:nvPr>
            <p:ph type="title"/>
          </p:nvPr>
        </p:nvSpPr>
        <p:spPr>
          <a:xfrm>
            <a:off x="377190" y="342900"/>
            <a:ext cx="65151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Quattrocento Sans"/>
              <a:buNone/>
              <a:defRPr b="0" i="0" sz="3200" u="none" cap="none" strike="noStrik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32" name="Google Shape;432;p63"/>
          <p:cNvSpPr txBox="1"/>
          <p:nvPr>
            <p:ph idx="1" type="body"/>
          </p:nvPr>
        </p:nvSpPr>
        <p:spPr>
          <a:xfrm>
            <a:off x="377190" y="1371600"/>
            <a:ext cx="8401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444500" lvl="0" marL="457200" marR="0" rtl="0" algn="l">
              <a:lnSpc>
                <a:spcPct val="125000"/>
              </a:lnSpc>
              <a:spcBef>
                <a:spcPts val="1400"/>
              </a:spcBef>
              <a:spcAft>
                <a:spcPts val="0"/>
              </a:spcAft>
              <a:buClr>
                <a:schemeClr val="dk2"/>
              </a:buClr>
              <a:buSzPts val="3400"/>
              <a:buFont typeface="Arial"/>
              <a:buChar char="•"/>
              <a:defRPr b="0" i="0" sz="2000" u="none" cap="none" strike="noStrike">
                <a:solidFill>
                  <a:srgbClr val="62626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18" Type="http://schemas.openxmlformats.org/officeDocument/2006/relationships/theme" Target="../theme/theme2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55.xml"/><Relationship Id="rId20" Type="http://schemas.openxmlformats.org/officeDocument/2006/relationships/slideLayout" Target="../slideLayouts/slideLayout35.xml"/><Relationship Id="rId42" Type="http://schemas.openxmlformats.org/officeDocument/2006/relationships/slideLayout" Target="../slideLayouts/slideLayout57.xml"/><Relationship Id="rId41" Type="http://schemas.openxmlformats.org/officeDocument/2006/relationships/slideLayout" Target="../slideLayouts/slideLayout56.xml"/><Relationship Id="rId22" Type="http://schemas.openxmlformats.org/officeDocument/2006/relationships/slideLayout" Target="../slideLayouts/slideLayout37.xml"/><Relationship Id="rId44" Type="http://schemas.openxmlformats.org/officeDocument/2006/relationships/slideLayout" Target="../slideLayouts/slideLayout59.xml"/><Relationship Id="rId21" Type="http://schemas.openxmlformats.org/officeDocument/2006/relationships/slideLayout" Target="../slideLayouts/slideLayout36.xml"/><Relationship Id="rId43" Type="http://schemas.openxmlformats.org/officeDocument/2006/relationships/slideLayout" Target="../slideLayouts/slideLayout58.xml"/><Relationship Id="rId24" Type="http://schemas.openxmlformats.org/officeDocument/2006/relationships/slideLayout" Target="../slideLayouts/slideLayout39.xml"/><Relationship Id="rId46" Type="http://schemas.openxmlformats.org/officeDocument/2006/relationships/slideLayout" Target="../slideLayouts/slideLayout61.xml"/><Relationship Id="rId23" Type="http://schemas.openxmlformats.org/officeDocument/2006/relationships/slideLayout" Target="../slideLayouts/slideLayout38.xml"/><Relationship Id="rId45" Type="http://schemas.openxmlformats.org/officeDocument/2006/relationships/slideLayout" Target="../slideLayouts/slideLayout60.xml"/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26" Type="http://schemas.openxmlformats.org/officeDocument/2006/relationships/slideLayout" Target="../slideLayouts/slideLayout41.xml"/><Relationship Id="rId25" Type="http://schemas.openxmlformats.org/officeDocument/2006/relationships/slideLayout" Target="../slideLayouts/slideLayout40.xml"/><Relationship Id="rId47" Type="http://schemas.openxmlformats.org/officeDocument/2006/relationships/theme" Target="../theme/theme1.xml"/><Relationship Id="rId28" Type="http://schemas.openxmlformats.org/officeDocument/2006/relationships/slideLayout" Target="../slideLayouts/slideLayout43.xml"/><Relationship Id="rId27" Type="http://schemas.openxmlformats.org/officeDocument/2006/relationships/slideLayout" Target="../slideLayouts/slideLayout42.xml"/><Relationship Id="rId5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1.xml"/><Relationship Id="rId29" Type="http://schemas.openxmlformats.org/officeDocument/2006/relationships/slideLayout" Target="../slideLayouts/slideLayout44.xml"/><Relationship Id="rId7" Type="http://schemas.openxmlformats.org/officeDocument/2006/relationships/slideLayout" Target="../slideLayouts/slideLayout22.xml"/><Relationship Id="rId8" Type="http://schemas.openxmlformats.org/officeDocument/2006/relationships/slideLayout" Target="../slideLayouts/slideLayout23.xml"/><Relationship Id="rId31" Type="http://schemas.openxmlformats.org/officeDocument/2006/relationships/slideLayout" Target="../slideLayouts/slideLayout46.xml"/><Relationship Id="rId3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26.xml"/><Relationship Id="rId33" Type="http://schemas.openxmlformats.org/officeDocument/2006/relationships/slideLayout" Target="../slideLayouts/slideLayout48.xml"/><Relationship Id="rId10" Type="http://schemas.openxmlformats.org/officeDocument/2006/relationships/slideLayout" Target="../slideLayouts/slideLayout25.xml"/><Relationship Id="rId3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28.xml"/><Relationship Id="rId35" Type="http://schemas.openxmlformats.org/officeDocument/2006/relationships/slideLayout" Target="../slideLayouts/slideLayout50.xml"/><Relationship Id="rId12" Type="http://schemas.openxmlformats.org/officeDocument/2006/relationships/slideLayout" Target="../slideLayouts/slideLayout27.xml"/><Relationship Id="rId34" Type="http://schemas.openxmlformats.org/officeDocument/2006/relationships/slideLayout" Target="../slideLayouts/slideLayout49.xml"/><Relationship Id="rId15" Type="http://schemas.openxmlformats.org/officeDocument/2006/relationships/slideLayout" Target="../slideLayouts/slideLayout30.xml"/><Relationship Id="rId37" Type="http://schemas.openxmlformats.org/officeDocument/2006/relationships/slideLayout" Target="../slideLayouts/slideLayout52.xml"/><Relationship Id="rId14" Type="http://schemas.openxmlformats.org/officeDocument/2006/relationships/slideLayout" Target="../slideLayouts/slideLayout29.xml"/><Relationship Id="rId36" Type="http://schemas.openxmlformats.org/officeDocument/2006/relationships/slideLayout" Target="../slideLayouts/slideLayout51.xml"/><Relationship Id="rId17" Type="http://schemas.openxmlformats.org/officeDocument/2006/relationships/slideLayout" Target="../slideLayouts/slideLayout32.xml"/><Relationship Id="rId39" Type="http://schemas.openxmlformats.org/officeDocument/2006/relationships/slideLayout" Target="../slideLayouts/slideLayout54.xml"/><Relationship Id="rId16" Type="http://schemas.openxmlformats.org/officeDocument/2006/relationships/slideLayout" Target="../slideLayouts/slideLayout31.xml"/><Relationship Id="rId38" Type="http://schemas.openxmlformats.org/officeDocument/2006/relationships/slideLayout" Target="../slideLayouts/slideLayout53.xml"/><Relationship Id="rId19" Type="http://schemas.openxmlformats.org/officeDocument/2006/relationships/slideLayout" Target="../slideLayouts/slideLayout34.xml"/><Relationship Id="rId18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1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23083" y="4903470"/>
            <a:ext cx="963311" cy="13716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19"/>
          <p:cNvSpPr/>
          <p:nvPr/>
        </p:nvSpPr>
        <p:spPr>
          <a:xfrm>
            <a:off x="0" y="4665475"/>
            <a:ext cx="9144000" cy="477900"/>
          </a:xfrm>
          <a:prstGeom prst="rect">
            <a:avLst/>
          </a:prstGeom>
          <a:solidFill>
            <a:srgbClr val="000319">
              <a:alpha val="847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7" name="Google Shape;167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737770" y="4665473"/>
            <a:ext cx="1406234" cy="47790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  <p:sldLayoutId id="2147483677" r:id="rId15"/>
    <p:sldLayoutId id="2147483678" r:id="rId16"/>
    <p:sldLayoutId id="2147483679" r:id="rId17"/>
    <p:sldLayoutId id="2147483680" r:id="rId18"/>
    <p:sldLayoutId id="2147483681" r:id="rId19"/>
    <p:sldLayoutId id="2147483682" r:id="rId20"/>
    <p:sldLayoutId id="2147483683" r:id="rId21"/>
    <p:sldLayoutId id="2147483684" r:id="rId22"/>
    <p:sldLayoutId id="2147483685" r:id="rId23"/>
    <p:sldLayoutId id="2147483686" r:id="rId24"/>
    <p:sldLayoutId id="2147483687" r:id="rId25"/>
    <p:sldLayoutId id="2147483688" r:id="rId26"/>
    <p:sldLayoutId id="2147483689" r:id="rId27"/>
    <p:sldLayoutId id="2147483690" r:id="rId28"/>
    <p:sldLayoutId id="2147483691" r:id="rId29"/>
    <p:sldLayoutId id="2147483692" r:id="rId30"/>
    <p:sldLayoutId id="2147483693" r:id="rId31"/>
    <p:sldLayoutId id="2147483694" r:id="rId32"/>
    <p:sldLayoutId id="2147483695" r:id="rId33"/>
    <p:sldLayoutId id="2147483696" r:id="rId34"/>
    <p:sldLayoutId id="2147483697" r:id="rId35"/>
    <p:sldLayoutId id="2147483698" r:id="rId36"/>
    <p:sldLayoutId id="2147483699" r:id="rId37"/>
    <p:sldLayoutId id="2147483700" r:id="rId38"/>
    <p:sldLayoutId id="2147483701" r:id="rId39"/>
    <p:sldLayoutId id="2147483702" r:id="rId40"/>
    <p:sldLayoutId id="2147483703" r:id="rId41"/>
    <p:sldLayoutId id="2147483704" r:id="rId42"/>
    <p:sldLayoutId id="2147483705" r:id="rId43"/>
    <p:sldLayoutId id="2147483706" r:id="rId44"/>
    <p:sldLayoutId id="2147483707" r:id="rId45"/>
    <p:sldLayoutId id="2147483708" r:id="rId4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64"/>
          <p:cNvSpPr/>
          <p:nvPr/>
        </p:nvSpPr>
        <p:spPr>
          <a:xfrm>
            <a:off x="0" y="3050"/>
            <a:ext cx="9144000" cy="46683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64"/>
          <p:cNvSpPr txBox="1"/>
          <p:nvPr/>
        </p:nvSpPr>
        <p:spPr>
          <a:xfrm>
            <a:off x="1757050" y="313650"/>
            <a:ext cx="58857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87F2FF"/>
                </a:solidFill>
                <a:latin typeface="Lexend"/>
                <a:ea typeface="Lexend"/>
                <a:cs typeface="Lexend"/>
                <a:sym typeface="Lexend"/>
              </a:rPr>
              <a:t>Mega Minds Team</a:t>
            </a:r>
            <a:endParaRPr sz="4800">
              <a:solidFill>
                <a:srgbClr val="87F2F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39" name="Google Shape;439;p64"/>
          <p:cNvSpPr txBox="1"/>
          <p:nvPr/>
        </p:nvSpPr>
        <p:spPr>
          <a:xfrm>
            <a:off x="3065850" y="1647500"/>
            <a:ext cx="3012300" cy="20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chemeClr val="accent2"/>
                </a:solidFill>
                <a:latin typeface="Lexend"/>
                <a:ea typeface="Lexend"/>
                <a:cs typeface="Lexend"/>
                <a:sym typeface="Lexend"/>
              </a:rPr>
              <a:t>Nayyera Ahmed</a:t>
            </a:r>
            <a:endParaRPr b="1" sz="2000">
              <a:solidFill>
                <a:schemeClr val="accent2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chemeClr val="accent2"/>
                </a:solidFill>
                <a:latin typeface="Lexend"/>
                <a:ea typeface="Lexend"/>
                <a:cs typeface="Lexend"/>
                <a:sym typeface="Lexend"/>
              </a:rPr>
              <a:t>Lauren Tamer</a:t>
            </a:r>
            <a:endParaRPr b="1" sz="2000">
              <a:solidFill>
                <a:schemeClr val="accent2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chemeClr val="accent2"/>
                </a:solidFill>
                <a:latin typeface="Lexend"/>
                <a:ea typeface="Lexend"/>
                <a:cs typeface="Lexend"/>
                <a:sym typeface="Lexend"/>
              </a:rPr>
              <a:t>Khadija Mohamed</a:t>
            </a:r>
            <a:endParaRPr b="1" sz="2000">
              <a:solidFill>
                <a:schemeClr val="accent2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chemeClr val="accent2"/>
                </a:solidFill>
                <a:latin typeface="Lexend"/>
                <a:ea typeface="Lexend"/>
                <a:cs typeface="Lexend"/>
                <a:sym typeface="Lexend"/>
              </a:rPr>
              <a:t>Rafif Mahmoud</a:t>
            </a:r>
            <a:endParaRPr b="1" sz="2000">
              <a:solidFill>
                <a:schemeClr val="accent2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accent2"/>
              </a:solidFill>
            </a:endParaRPr>
          </a:p>
        </p:txBody>
      </p:sp>
      <p:sp>
        <p:nvSpPr>
          <p:cNvPr id="440" name="Google Shape;440;p64"/>
          <p:cNvSpPr txBox="1"/>
          <p:nvPr/>
        </p:nvSpPr>
        <p:spPr>
          <a:xfrm>
            <a:off x="2937450" y="4001450"/>
            <a:ext cx="3269100" cy="6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rgbClr val="87F2FF"/>
                </a:solidFill>
                <a:latin typeface="Lexend"/>
                <a:ea typeface="Lexend"/>
                <a:cs typeface="Lexend"/>
                <a:sym typeface="Lexend"/>
              </a:rPr>
              <a:t>Introduce</a:t>
            </a:r>
            <a:endParaRPr sz="3000">
              <a:solidFill>
                <a:srgbClr val="87F2F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65"/>
          <p:cNvSpPr/>
          <p:nvPr/>
        </p:nvSpPr>
        <p:spPr>
          <a:xfrm>
            <a:off x="0" y="3050"/>
            <a:ext cx="9144000" cy="46683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p65"/>
          <p:cNvSpPr txBox="1"/>
          <p:nvPr/>
        </p:nvSpPr>
        <p:spPr>
          <a:xfrm>
            <a:off x="1757050" y="313650"/>
            <a:ext cx="5885700" cy="105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rgbClr val="87F2F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47" name="Google Shape;447;p65"/>
          <p:cNvSpPr txBox="1"/>
          <p:nvPr/>
        </p:nvSpPr>
        <p:spPr>
          <a:xfrm>
            <a:off x="1629150" y="313650"/>
            <a:ext cx="5885700" cy="15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87F2FF"/>
                </a:solidFill>
                <a:latin typeface="Lexend"/>
                <a:ea typeface="Lexend"/>
                <a:cs typeface="Lexend"/>
                <a:sym typeface="Lexend"/>
              </a:rPr>
              <a:t>THE LOST CASTLE GAME</a:t>
            </a:r>
            <a:endParaRPr sz="4800">
              <a:solidFill>
                <a:srgbClr val="87F2F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66"/>
          <p:cNvSpPr/>
          <p:nvPr/>
        </p:nvSpPr>
        <p:spPr>
          <a:xfrm>
            <a:off x="0" y="3050"/>
            <a:ext cx="9144000" cy="46683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" name="Google Shape;453;p66"/>
          <p:cNvSpPr txBox="1"/>
          <p:nvPr/>
        </p:nvSpPr>
        <p:spPr>
          <a:xfrm>
            <a:off x="1757050" y="313650"/>
            <a:ext cx="5885700" cy="105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rgbClr val="87F2F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454" name="Google Shape;454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3700" y="3050"/>
            <a:ext cx="8456598" cy="4668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67"/>
          <p:cNvSpPr/>
          <p:nvPr/>
        </p:nvSpPr>
        <p:spPr>
          <a:xfrm>
            <a:off x="0" y="3050"/>
            <a:ext cx="9144000" cy="46683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" name="Google Shape;460;p67"/>
          <p:cNvSpPr txBox="1"/>
          <p:nvPr/>
        </p:nvSpPr>
        <p:spPr>
          <a:xfrm>
            <a:off x="1757050" y="313650"/>
            <a:ext cx="5885700" cy="105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rgbClr val="87F2F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461" name="Google Shape;461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3700" y="3050"/>
            <a:ext cx="8456598" cy="46682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62" name="Google Shape;462;p67"/>
          <p:cNvCxnSpPr/>
          <p:nvPr/>
        </p:nvCxnSpPr>
        <p:spPr>
          <a:xfrm flipH="1" rot="10800000">
            <a:off x="5501325" y="1574450"/>
            <a:ext cx="685200" cy="56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63" name="Google Shape;463;p67"/>
          <p:cNvSpPr/>
          <p:nvPr/>
        </p:nvSpPr>
        <p:spPr>
          <a:xfrm>
            <a:off x="6186525" y="1364250"/>
            <a:ext cx="1836300" cy="4110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lt1"/>
                </a:solidFill>
              </a:rPr>
              <a:t>Torsh: lights the player for 7 seconds</a:t>
            </a:r>
            <a:endParaRPr sz="9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68"/>
          <p:cNvSpPr/>
          <p:nvPr/>
        </p:nvSpPr>
        <p:spPr>
          <a:xfrm>
            <a:off x="0" y="3050"/>
            <a:ext cx="9144000" cy="46683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p68"/>
          <p:cNvSpPr txBox="1"/>
          <p:nvPr/>
        </p:nvSpPr>
        <p:spPr>
          <a:xfrm>
            <a:off x="1757050" y="313650"/>
            <a:ext cx="5885700" cy="105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rgbClr val="87F2F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470" name="Google Shape;470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3700" y="3050"/>
            <a:ext cx="8456598" cy="4668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69"/>
          <p:cNvSpPr/>
          <p:nvPr/>
        </p:nvSpPr>
        <p:spPr>
          <a:xfrm>
            <a:off x="0" y="3050"/>
            <a:ext cx="9144000" cy="46683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p69"/>
          <p:cNvSpPr txBox="1"/>
          <p:nvPr/>
        </p:nvSpPr>
        <p:spPr>
          <a:xfrm>
            <a:off x="1757050" y="313650"/>
            <a:ext cx="5885700" cy="105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rgbClr val="87F2F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477" name="Google Shape;477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3700" y="3050"/>
            <a:ext cx="8456598" cy="4668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0"/>
          <p:cNvSpPr/>
          <p:nvPr/>
        </p:nvSpPr>
        <p:spPr>
          <a:xfrm>
            <a:off x="0" y="3050"/>
            <a:ext cx="9144000" cy="46683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3" name="Google Shape;483;p70"/>
          <p:cNvSpPr txBox="1"/>
          <p:nvPr/>
        </p:nvSpPr>
        <p:spPr>
          <a:xfrm>
            <a:off x="1757050" y="313650"/>
            <a:ext cx="5885700" cy="105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rgbClr val="87F2F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484" name="Google Shape;484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3700" y="3050"/>
            <a:ext cx="8456598" cy="46682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85" name="Google Shape;485;p70"/>
          <p:cNvCxnSpPr/>
          <p:nvPr/>
        </p:nvCxnSpPr>
        <p:spPr>
          <a:xfrm flipH="1" rot="10800000">
            <a:off x="5121250" y="1650800"/>
            <a:ext cx="685200" cy="56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86" name="Google Shape;486;p70"/>
          <p:cNvSpPr/>
          <p:nvPr/>
        </p:nvSpPr>
        <p:spPr>
          <a:xfrm>
            <a:off x="5806450" y="1440600"/>
            <a:ext cx="1836300" cy="4110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lt1"/>
                </a:solidFill>
              </a:rPr>
              <a:t>Key: to open the door to go up to the upper floor.</a:t>
            </a:r>
            <a:endParaRPr sz="9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71"/>
          <p:cNvSpPr/>
          <p:nvPr/>
        </p:nvSpPr>
        <p:spPr>
          <a:xfrm>
            <a:off x="0" y="3050"/>
            <a:ext cx="9144000" cy="46683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2" name="Google Shape;492;p71"/>
          <p:cNvSpPr txBox="1"/>
          <p:nvPr/>
        </p:nvSpPr>
        <p:spPr>
          <a:xfrm>
            <a:off x="1757050" y="313650"/>
            <a:ext cx="5885700" cy="105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rgbClr val="87F2F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493" name="Google Shape;493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3700" y="3050"/>
            <a:ext cx="8456598" cy="46682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94" name="Google Shape;494;p71"/>
          <p:cNvCxnSpPr/>
          <p:nvPr/>
        </p:nvCxnSpPr>
        <p:spPr>
          <a:xfrm flipH="1" rot="10800000">
            <a:off x="4825275" y="1650725"/>
            <a:ext cx="981300" cy="63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95" name="Google Shape;495;p71"/>
          <p:cNvSpPr/>
          <p:nvPr/>
        </p:nvSpPr>
        <p:spPr>
          <a:xfrm>
            <a:off x="5806450" y="1440600"/>
            <a:ext cx="1836300" cy="4110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Exit Door</a:t>
            </a:r>
            <a:endParaRPr sz="12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ALS 6">
  <a:themeElements>
    <a:clrScheme name="Microsoft TEALS">
      <a:dk1>
        <a:srgbClr val="2F2F2F"/>
      </a:dk1>
      <a:lt1>
        <a:srgbClr val="FFFFFF"/>
      </a:lt1>
      <a:dk2>
        <a:srgbClr val="008575"/>
      </a:dk2>
      <a:lt2>
        <a:srgbClr val="F2F2F2"/>
      </a:lt2>
      <a:accent1>
        <a:srgbClr val="274B47"/>
      </a:accent1>
      <a:accent2>
        <a:srgbClr val="30E5D0"/>
      </a:accent2>
      <a:accent3>
        <a:srgbClr val="243A5E"/>
      </a:accent3>
      <a:accent4>
        <a:srgbClr val="50E6FF"/>
      </a:accent4>
      <a:accent5>
        <a:srgbClr val="9BF00B"/>
      </a:accent5>
      <a:accent6>
        <a:srgbClr val="FEF000"/>
      </a:accent6>
      <a:hlink>
        <a:srgbClr val="274B47"/>
      </a:hlink>
      <a:folHlink>
        <a:srgbClr val="3B2E5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